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79" r:id="rId2"/>
    <p:sldId id="385" r:id="rId3"/>
    <p:sldId id="387" r:id="rId4"/>
    <p:sldId id="388" r:id="rId5"/>
    <p:sldId id="389" r:id="rId6"/>
    <p:sldId id="390" r:id="rId7"/>
    <p:sldId id="378" r:id="rId8"/>
    <p:sldId id="382" r:id="rId9"/>
    <p:sldId id="383" r:id="rId10"/>
    <p:sldId id="405" r:id="rId11"/>
    <p:sldId id="384" r:id="rId12"/>
    <p:sldId id="392" r:id="rId13"/>
    <p:sldId id="391" r:id="rId14"/>
    <p:sldId id="432" r:id="rId15"/>
    <p:sldId id="393" r:id="rId16"/>
    <p:sldId id="404" r:id="rId17"/>
    <p:sldId id="394" r:id="rId18"/>
    <p:sldId id="395" r:id="rId19"/>
    <p:sldId id="402" r:id="rId20"/>
    <p:sldId id="400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66"/>
    <a:srgbClr val="9933FF"/>
    <a:srgbClr val="0000FF"/>
    <a:srgbClr val="FF00FF"/>
    <a:srgbClr val="FF0000"/>
    <a:srgbClr val="FF9900"/>
    <a:srgbClr val="FFFF00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02" autoAdjust="0"/>
    <p:restoredTop sz="94628" autoAdjust="0"/>
  </p:normalViewPr>
  <p:slideViewPr>
    <p:cSldViewPr>
      <p:cViewPr varScale="1">
        <p:scale>
          <a:sx n="67" d="100"/>
          <a:sy n="67" d="100"/>
        </p:scale>
        <p:origin x="1524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9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835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1EE9F8-CD63-40F2-B54B-D8B5D89D1C6B}" type="datetimeFigureOut">
              <a:rPr lang="en-US" smtClean="0"/>
              <a:t>1/3/2018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2D99FE-E9DB-4F5A-8DF1-95A5FB237D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7762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D99FE-E9DB-4F5A-8DF1-95A5FB237D5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661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D99FE-E9DB-4F5A-8DF1-95A5FB237D5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383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404664"/>
            <a:ext cx="7772400" cy="1470025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39752" y="198884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082A-0FD9-4ACD-9407-E204CC4E77AA}" type="datetimeFigureOut">
              <a:rPr lang="zh-CN" altLang="en-US" smtClean="0"/>
              <a:t>2018/1/3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6211-A387-4D30-B425-0E5D2F9FE7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7227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082A-0FD9-4ACD-9407-E204CC4E77AA}" type="datetimeFigureOut">
              <a:rPr lang="zh-CN" altLang="en-US" smtClean="0"/>
              <a:t>2018/1/3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6211-A387-4D30-B425-0E5D2F9FE7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01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082A-0FD9-4ACD-9407-E204CC4E77AA}" type="datetimeFigureOut">
              <a:rPr lang="zh-CN" altLang="en-US" smtClean="0"/>
              <a:t>2018/1/3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6211-A387-4D30-B425-0E5D2F9FE7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725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082A-0FD9-4ACD-9407-E204CC4E77AA}" type="datetimeFigureOut">
              <a:rPr lang="zh-CN" altLang="en-US" smtClean="0"/>
              <a:t>2018/1/3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6211-A387-4D30-B425-0E5D2F9FE7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649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082A-0FD9-4ACD-9407-E204CC4E77AA}" type="datetimeFigureOut">
              <a:rPr lang="zh-CN" altLang="en-US" smtClean="0"/>
              <a:t>2018/1/3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6211-A387-4D30-B425-0E5D2F9FE7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354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082A-0FD9-4ACD-9407-E204CC4E77AA}" type="datetimeFigureOut">
              <a:rPr lang="zh-CN" altLang="en-US" smtClean="0"/>
              <a:t>2018/1/3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6211-A387-4D30-B425-0E5D2F9FE7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816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082A-0FD9-4ACD-9407-E204CC4E77AA}" type="datetimeFigureOut">
              <a:rPr lang="zh-CN" altLang="en-US" smtClean="0"/>
              <a:t>2018/1/3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6211-A387-4D30-B425-0E5D2F9FE7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977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082A-0FD9-4ACD-9407-E204CC4E77AA}" type="datetimeFigureOut">
              <a:rPr lang="zh-CN" altLang="en-US" smtClean="0"/>
              <a:t>2018/1/3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6211-A387-4D30-B425-0E5D2F9FE7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322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082A-0FD9-4ACD-9407-E204CC4E77AA}" type="datetimeFigureOut">
              <a:rPr lang="zh-CN" altLang="en-US" smtClean="0"/>
              <a:t>2018/1/3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6211-A387-4D30-B425-0E5D2F9FE7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946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082A-0FD9-4ACD-9407-E204CC4E77AA}" type="datetimeFigureOut">
              <a:rPr lang="zh-CN" altLang="en-US" smtClean="0"/>
              <a:t>2018/1/3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6211-A387-4D30-B425-0E5D2F9FE7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63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zh-CN" smtClean="0"/>
              <a:t>Click icon to add picture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082A-0FD9-4ACD-9407-E204CC4E77AA}" type="datetimeFigureOut">
              <a:rPr lang="zh-CN" altLang="en-US" smtClean="0"/>
              <a:t>2018/1/3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6211-A387-4D30-B425-0E5D2F9FE7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134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70082A-0FD9-4ACD-9407-E204CC4E77AA}" type="datetimeFigureOut">
              <a:rPr lang="zh-CN" altLang="en-US" smtClean="0"/>
              <a:t>2018/1/3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5A6211-A387-4D30-B425-0E5D2F9FE7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511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openxmlformats.org/officeDocument/2006/relationships/image" Target="../media/image19.png"/><Relationship Id="rId3" Type="http://schemas.microsoft.com/office/2007/relationships/hdphoto" Target="../media/hdphoto7.wdp"/><Relationship Id="rId7" Type="http://schemas.openxmlformats.org/officeDocument/2006/relationships/image" Target="../media/image15.png"/><Relationship Id="rId12" Type="http://schemas.openxmlformats.org/officeDocument/2006/relationships/image" Target="../media/image18.png"/><Relationship Id="rId2" Type="http://schemas.openxmlformats.org/officeDocument/2006/relationships/image" Target="../media/image11.png"/><Relationship Id="rId16" Type="http://schemas.microsoft.com/office/2007/relationships/hdphoto" Target="../media/hdphoto11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microsoft.com/office/2007/relationships/hdphoto" Target="../media/hdphoto9.wdp"/><Relationship Id="rId5" Type="http://schemas.openxmlformats.org/officeDocument/2006/relationships/image" Target="../media/image13.png"/><Relationship Id="rId15" Type="http://schemas.openxmlformats.org/officeDocument/2006/relationships/image" Target="../media/image20.png"/><Relationship Id="rId10" Type="http://schemas.openxmlformats.org/officeDocument/2006/relationships/image" Target="../media/image17.png"/><Relationship Id="rId4" Type="http://schemas.openxmlformats.org/officeDocument/2006/relationships/image" Target="../media/image12.png"/><Relationship Id="rId9" Type="http://schemas.openxmlformats.org/officeDocument/2006/relationships/image" Target="../media/image16.png"/><Relationship Id="rId14" Type="http://schemas.microsoft.com/office/2007/relationships/hdphoto" Target="../media/hdphoto10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13" Type="http://schemas.openxmlformats.org/officeDocument/2006/relationships/image" Target="../media/image13.png"/><Relationship Id="rId3" Type="http://schemas.openxmlformats.org/officeDocument/2006/relationships/image" Target="../media/image34.png"/><Relationship Id="rId7" Type="http://schemas.openxmlformats.org/officeDocument/2006/relationships/image" Target="../media/image20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microsoft.com/office/2007/relationships/hdphoto" Target="../media/hdphoto12.wdp"/><Relationship Id="rId5" Type="http://schemas.microsoft.com/office/2007/relationships/hdphoto" Target="../media/hdphoto10.wdp"/><Relationship Id="rId15" Type="http://schemas.microsoft.com/office/2007/relationships/hdphoto" Target="../media/hdphoto13.wdp"/><Relationship Id="rId10" Type="http://schemas.openxmlformats.org/officeDocument/2006/relationships/image" Target="../media/image35.png"/><Relationship Id="rId4" Type="http://schemas.openxmlformats.org/officeDocument/2006/relationships/image" Target="../media/image19.png"/><Relationship Id="rId9" Type="http://schemas.openxmlformats.org/officeDocument/2006/relationships/image" Target="../media/image18.png"/><Relationship Id="rId1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320722" y="2362200"/>
            <a:ext cx="8229600" cy="1143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altLang="zh-CN" sz="5400" b="1" dirty="0" smtClean="0">
                <a:latin typeface="TH Niramit AS" pitchFamily="2" charset="-34"/>
                <a:cs typeface="TH Niramit AS" pitchFamily="2" charset="-34"/>
              </a:rPr>
              <a:t>การวิเคราะห์ข้อมูลชุมชนด้วยโปรแกรม</a:t>
            </a:r>
            <a:endParaRPr lang="en-US" altLang="zh-CN" sz="5400" b="1" dirty="0" smtClean="0">
              <a:latin typeface="TH Niramit AS" pitchFamily="2" charset="-34"/>
              <a:cs typeface="TH Niramit AS" pitchFamily="2" charset="-34"/>
            </a:endParaRPr>
          </a:p>
          <a:p>
            <a:r>
              <a:rPr lang="en-US" altLang="zh-CN" sz="5400" b="1" dirty="0" smtClean="0">
                <a:latin typeface="TH Niramit AS" pitchFamily="2" charset="-34"/>
                <a:cs typeface="TH Niramit AS" pitchFamily="2" charset="-34"/>
              </a:rPr>
              <a:t>Community Information Radar Analysis : CIA</a:t>
            </a:r>
            <a:endParaRPr lang="th-TH" altLang="zh-CN" sz="5400" b="1" dirty="0" smtClean="0"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2050" name="Picture 2" descr="D:\Usres\seksan\AppData\Local\Temp\SNAGHTML3cfaa8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86" y="3630304"/>
            <a:ext cx="4442296" cy="2667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Usres\seksan\AppData\Local\Temp\SNAGHTML3fc968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4049404"/>
            <a:ext cx="5388348" cy="19379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392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371600"/>
            <a:ext cx="7853155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93433" y="381000"/>
            <a:ext cx="8229600" cy="1143000"/>
          </a:xfrm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/>
          </a:bodyPr>
          <a:lstStyle/>
          <a:p>
            <a:r>
              <a:rPr lang="th-TH" altLang="zh-CN" sz="4800" b="1" dirty="0" smtClean="0">
                <a:latin typeface="TH Niramit AS" pitchFamily="2" charset="-34"/>
                <a:cs typeface="TH Niramit AS" pitchFamily="2" charset="-34"/>
              </a:rPr>
              <a:t>ข้อควรระวัง</a:t>
            </a:r>
            <a:endParaRPr lang="zh-CN" altLang="en-US" sz="4800" b="1" dirty="0"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1933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143000"/>
          </a:xfrm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/>
          </a:bodyPr>
          <a:lstStyle/>
          <a:p>
            <a:r>
              <a:rPr lang="th-TH" altLang="zh-CN" sz="4800" b="1" dirty="0" smtClean="0">
                <a:latin typeface="TH Niramit AS" pitchFamily="2" charset="-34"/>
                <a:cs typeface="TH Niramit AS" pitchFamily="2" charset="-34"/>
              </a:rPr>
              <a:t>ส่วนที่ </a:t>
            </a:r>
            <a:r>
              <a:rPr lang="en-US" altLang="zh-CN" sz="4800" b="1" dirty="0" smtClean="0">
                <a:latin typeface="TH Niramit AS" pitchFamily="2" charset="-34"/>
                <a:cs typeface="TH Niramit AS" pitchFamily="2" charset="-34"/>
              </a:rPr>
              <a:t>4 Community</a:t>
            </a:r>
            <a:r>
              <a:rPr lang="th-TH" altLang="zh-CN" sz="4800" b="1" dirty="0" smtClean="0">
                <a:latin typeface="TH Niramit AS" pitchFamily="2" charset="-34"/>
                <a:cs typeface="TH Niramit AS" pitchFamily="2" charset="-34"/>
              </a:rPr>
              <a:t> </a:t>
            </a:r>
            <a:r>
              <a:rPr lang="en-US" altLang="zh-CN" sz="4800" b="1" dirty="0" smtClean="0">
                <a:latin typeface="TH Niramit AS" pitchFamily="2" charset="-34"/>
                <a:cs typeface="TH Niramit AS" pitchFamily="2" charset="-34"/>
              </a:rPr>
              <a:t>Radar Analysis</a:t>
            </a:r>
            <a:endParaRPr lang="zh-CN" altLang="en-US" sz="4800" b="1" dirty="0"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914400"/>
            <a:ext cx="7239000" cy="5646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0651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D:\Usres\seksan\AppData\Local\Temp\SNAGHTML6bf247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43" b="98258" l="7220" r="95545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040" t="6678" r="6623"/>
          <a:stretch/>
        </p:blipFill>
        <p:spPr bwMode="auto">
          <a:xfrm>
            <a:off x="457200" y="1062256"/>
            <a:ext cx="5282068" cy="541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Group 17"/>
          <p:cNvGrpSpPr/>
          <p:nvPr/>
        </p:nvGrpSpPr>
        <p:grpSpPr>
          <a:xfrm>
            <a:off x="5653476" y="1009757"/>
            <a:ext cx="2881163" cy="5486400"/>
            <a:chOff x="6110129" y="609600"/>
            <a:chExt cx="2881163" cy="5486400"/>
          </a:xfrm>
        </p:grpSpPr>
        <p:sp>
          <p:nvSpPr>
            <p:cNvPr id="15" name="Rectangle 14"/>
            <p:cNvSpPr/>
            <p:nvPr/>
          </p:nvSpPr>
          <p:spPr>
            <a:xfrm>
              <a:off x="6110129" y="609600"/>
              <a:ext cx="2881163" cy="5486400"/>
            </a:xfrm>
            <a:prstGeom prst="rect">
              <a:avLst/>
            </a:prstGeom>
            <a:ln w="38100" cmpd="dbl">
              <a:solidFill>
                <a:srgbClr val="0000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grpSp>
          <p:nvGrpSpPr>
            <p:cNvPr id="4" name="Group 3"/>
            <p:cNvGrpSpPr/>
            <p:nvPr/>
          </p:nvGrpSpPr>
          <p:grpSpPr>
            <a:xfrm>
              <a:off x="6462867" y="885047"/>
              <a:ext cx="2400016" cy="720080"/>
              <a:chOff x="6335688" y="1384177"/>
              <a:chExt cx="2400016" cy="720080"/>
            </a:xfrm>
          </p:grpSpPr>
          <p:sp>
            <p:nvSpPr>
              <p:cNvPr id="7" name="TextBox 6"/>
              <p:cNvSpPr txBox="1"/>
              <p:nvPr/>
            </p:nvSpPr>
            <p:spPr>
              <a:xfrm>
                <a:off x="7055768" y="1600200"/>
                <a:ext cx="167993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2400" b="1" dirty="0" smtClean="0">
                    <a:solidFill>
                      <a:srgbClr val="0000FF"/>
                    </a:solidFill>
                    <a:latin typeface="IrisUPC"/>
                    <a:cs typeface="IrisUPC"/>
                  </a:rPr>
                  <a:t>ปัญหาทุนชุมชน</a:t>
                </a:r>
                <a:endParaRPr lang="en-US" sz="2400" b="1" dirty="0">
                  <a:solidFill>
                    <a:srgbClr val="0000FF"/>
                  </a:solidFill>
                  <a:latin typeface="IrisUPC"/>
                  <a:cs typeface="IrisUPC"/>
                </a:endParaRPr>
              </a:p>
            </p:txBody>
          </p:sp>
          <p:pic>
            <p:nvPicPr>
              <p:cNvPr id="8" name="Picture 7" descr="sci_logo_color-1.png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35688" y="1384177"/>
                <a:ext cx="710139" cy="720080"/>
              </a:xfrm>
              <a:prstGeom prst="rect">
                <a:avLst/>
              </a:prstGeom>
            </p:spPr>
          </p:pic>
        </p:grpSp>
        <p:grpSp>
          <p:nvGrpSpPr>
            <p:cNvPr id="5" name="Group 4"/>
            <p:cNvGrpSpPr/>
            <p:nvPr/>
          </p:nvGrpSpPr>
          <p:grpSpPr>
            <a:xfrm>
              <a:off x="6540507" y="1775441"/>
              <a:ext cx="2088232" cy="830997"/>
              <a:chOff x="6518876" y="2381536"/>
              <a:chExt cx="2088232" cy="830997"/>
            </a:xfrm>
          </p:grpSpPr>
          <p:pic>
            <p:nvPicPr>
              <p:cNvPr id="10" name="图片 27" descr="无标题666.bmp"/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8420" t="44928" r="-1128" b="21696"/>
              <a:stretch>
                <a:fillRect/>
              </a:stretch>
            </p:blipFill>
            <p:spPr bwMode="auto">
              <a:xfrm>
                <a:off x="6518876" y="2396917"/>
                <a:ext cx="706927" cy="792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" name="TextBox 10"/>
              <p:cNvSpPr txBox="1"/>
              <p:nvPr/>
            </p:nvSpPr>
            <p:spPr>
              <a:xfrm>
                <a:off x="7238956" y="2381536"/>
                <a:ext cx="136815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2400" b="1" dirty="0" smtClean="0">
                    <a:solidFill>
                      <a:srgbClr val="0000FF"/>
                    </a:solidFill>
                    <a:latin typeface="IrisUPC"/>
                    <a:cs typeface="IrisUPC"/>
                  </a:rPr>
                  <a:t>ปัญหาบริหารจัดการชุมชน</a:t>
                </a:r>
                <a:endParaRPr lang="en-US" sz="2400" b="1" dirty="0">
                  <a:solidFill>
                    <a:srgbClr val="0000FF"/>
                  </a:solidFill>
                  <a:latin typeface="IrisUPC"/>
                  <a:cs typeface="IrisUPC"/>
                </a:endParaRPr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6462845" y="2759120"/>
              <a:ext cx="2088232" cy="830997"/>
              <a:chOff x="6732240" y="3178696"/>
              <a:chExt cx="2088232" cy="830997"/>
            </a:xfrm>
          </p:grpSpPr>
          <p:sp>
            <p:nvSpPr>
              <p:cNvPr id="13" name="TextBox 12"/>
              <p:cNvSpPr txBox="1"/>
              <p:nvPr/>
            </p:nvSpPr>
            <p:spPr>
              <a:xfrm>
                <a:off x="7524328" y="3178696"/>
                <a:ext cx="129614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2400" b="1" dirty="0" smtClean="0">
                    <a:solidFill>
                      <a:srgbClr val="0000FF"/>
                    </a:solidFill>
                    <a:latin typeface="IrisUPC"/>
                    <a:cs typeface="IrisUPC"/>
                  </a:rPr>
                  <a:t>ปัญหาความเสี่ยงชุมชน</a:t>
                </a:r>
                <a:endParaRPr lang="en-US" sz="2400" b="1" dirty="0">
                  <a:solidFill>
                    <a:srgbClr val="0000FF"/>
                  </a:solidFill>
                  <a:latin typeface="IrisUPC"/>
                  <a:cs typeface="IrisUPC"/>
                </a:endParaRPr>
              </a:p>
            </p:txBody>
          </p:sp>
          <p:pic>
            <p:nvPicPr>
              <p:cNvPr id="14" name="Picture 13" descr="new_icon_middle_class_family.png"/>
              <p:cNvPicPr>
                <a:picLocks noChangeAspect="1"/>
              </p:cNvPicPr>
              <p:nvPr/>
            </p:nvPicPr>
            <p:blipFill>
              <a:blip r:embed="rId6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32240" y="3199880"/>
                <a:ext cx="792088" cy="792088"/>
              </a:xfrm>
              <a:prstGeom prst="ellipse">
                <a:avLst/>
              </a:prstGeom>
              <a:ln w="190500" cap="rnd">
                <a:noFill/>
                <a:prstDash val="solid"/>
              </a:ln>
              <a:effectLst/>
            </p:spPr>
          </p:pic>
        </p:grpSp>
        <p:grpSp>
          <p:nvGrpSpPr>
            <p:cNvPr id="9" name="Group 8"/>
            <p:cNvGrpSpPr/>
            <p:nvPr/>
          </p:nvGrpSpPr>
          <p:grpSpPr>
            <a:xfrm>
              <a:off x="6540507" y="3649710"/>
              <a:ext cx="2016224" cy="1073924"/>
              <a:chOff x="6554880" y="3949205"/>
              <a:chExt cx="2016224" cy="1073924"/>
            </a:xfrm>
          </p:grpSpPr>
          <p:sp>
            <p:nvSpPr>
              <p:cNvPr id="16" name="TextBox 15"/>
              <p:cNvSpPr txBox="1"/>
              <p:nvPr/>
            </p:nvSpPr>
            <p:spPr>
              <a:xfrm>
                <a:off x="7274960" y="4310608"/>
                <a:ext cx="12961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2400" b="1" dirty="0" smtClean="0">
                    <a:solidFill>
                      <a:srgbClr val="0000FF"/>
                    </a:solidFill>
                    <a:latin typeface="IrisUPC"/>
                    <a:cs typeface="IrisUPC"/>
                  </a:rPr>
                  <a:t>ปัญหาอาชีพ</a:t>
                </a:r>
                <a:endParaRPr lang="en-US" sz="2400" b="1" dirty="0">
                  <a:solidFill>
                    <a:srgbClr val="0000FF"/>
                  </a:solidFill>
                  <a:latin typeface="IrisUPC"/>
                  <a:cs typeface="IrisUPC"/>
                </a:endParaRPr>
              </a:p>
            </p:txBody>
          </p:sp>
          <p:pic>
            <p:nvPicPr>
              <p:cNvPr id="17" name="Picture 16" descr="10140148-need-a-job-banner-and-icon-illustration-unemployment.jpg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10000" b="90000" l="10000" r="90000">
                            <a14:foregroundMark x1="36616" y1="37846" x2="36616" y2="37846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54880" y="3949205"/>
                <a:ext cx="864096" cy="1073924"/>
              </a:xfrm>
              <a:prstGeom prst="rect">
                <a:avLst/>
              </a:prstGeom>
            </p:spPr>
          </p:pic>
        </p:grpSp>
        <p:sp>
          <p:nvSpPr>
            <p:cNvPr id="19" name="TextBox 18"/>
            <p:cNvSpPr txBox="1"/>
            <p:nvPr/>
          </p:nvSpPr>
          <p:spPr>
            <a:xfrm>
              <a:off x="7501493" y="4863528"/>
              <a:ext cx="129614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400" b="1" dirty="0" smtClean="0">
                  <a:solidFill>
                    <a:srgbClr val="0000FF"/>
                  </a:solidFill>
                  <a:latin typeface="IrisUPC"/>
                  <a:cs typeface="IrisUPC"/>
                </a:rPr>
                <a:t>ปัญหาความยากจน</a:t>
              </a:r>
              <a:endParaRPr lang="en-US" sz="2400" b="1" dirty="0">
                <a:solidFill>
                  <a:srgbClr val="0000FF"/>
                </a:solidFill>
                <a:latin typeface="IrisUPC"/>
                <a:cs typeface="IrisUPC"/>
              </a:endParaRPr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6637397" y="4675286"/>
              <a:ext cx="792088" cy="929815"/>
              <a:chOff x="6660232" y="4299385"/>
              <a:chExt cx="792088" cy="929815"/>
            </a:xfrm>
          </p:grpSpPr>
          <p:pic>
            <p:nvPicPr>
              <p:cNvPr id="21" name="Picture 20" descr="education_higher_ed_landmark.png"/>
              <p:cNvPicPr>
                <a:picLocks noChangeAspect="1"/>
              </p:cNvPicPr>
              <p:nvPr/>
            </p:nvPicPr>
            <p:blipFill>
              <a:blip r:embed="rId9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76256" y="4653136"/>
                <a:ext cx="576064" cy="576064"/>
              </a:xfrm>
              <a:prstGeom prst="rect">
                <a:avLst/>
              </a:prstGeom>
            </p:spPr>
          </p:pic>
          <p:pic>
            <p:nvPicPr>
              <p:cNvPr id="22" name="Picture 21" descr="poor_man_icon.jpg"/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ackgroundRemoval t="1000" b="90000" l="10000" r="90000">
                            <a14:foregroundMark x1="48750" y1="15500" x2="48750" y2="1550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572" r="25962"/>
              <a:stretch/>
            </p:blipFill>
            <p:spPr>
              <a:xfrm>
                <a:off x="6660232" y="4299385"/>
                <a:ext cx="432048" cy="929815"/>
              </a:xfrm>
              <a:prstGeom prst="rect">
                <a:avLst/>
              </a:prstGeom>
            </p:spPr>
          </p:pic>
        </p:grpSp>
      </p:grpSp>
      <p:pic>
        <p:nvPicPr>
          <p:cNvPr id="24" name="Picture 23" descr="sci_logo_color-1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1460948"/>
            <a:ext cx="556040" cy="563824"/>
          </a:xfrm>
          <a:prstGeom prst="rect">
            <a:avLst/>
          </a:prstGeom>
        </p:spPr>
      </p:pic>
      <p:pic>
        <p:nvPicPr>
          <p:cNvPr id="25" name="Picture 24" descr="new_icon_middle_class_family.png"/>
          <p:cNvPicPr>
            <a:picLocks noChangeAspect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294" y="2564982"/>
            <a:ext cx="553912" cy="553912"/>
          </a:xfrm>
          <a:prstGeom prst="ellipse">
            <a:avLst/>
          </a:prstGeom>
          <a:ln w="190500" cap="rnd">
            <a:noFill/>
            <a:prstDash val="solid"/>
          </a:ln>
          <a:effectLst/>
        </p:spPr>
      </p:pic>
      <p:pic>
        <p:nvPicPr>
          <p:cNvPr id="26" name="Picture 25" descr="10140148-need-a-job-banner-and-icon-illustration-unemployment.jpg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>
                        <a14:foregroundMark x1="36616" y1="37846" x2="36616" y2="378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978" y="3641679"/>
            <a:ext cx="662253" cy="823068"/>
          </a:xfrm>
          <a:prstGeom prst="rect">
            <a:avLst/>
          </a:prstGeom>
        </p:spPr>
      </p:pic>
      <p:pic>
        <p:nvPicPr>
          <p:cNvPr id="27" name="Picture 26" descr="10140148-need-a-job-banner-and-icon-illustration-unemployment.jpg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>
                        <a14:foregroundMark x1="36616" y1="37846" x2="36616" y2="378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587" y="4480438"/>
            <a:ext cx="662253" cy="823068"/>
          </a:xfrm>
          <a:prstGeom prst="rect">
            <a:avLst/>
          </a:prstGeom>
        </p:spPr>
      </p:pic>
      <p:pic>
        <p:nvPicPr>
          <p:cNvPr id="28" name="Picture 27" descr="10140148-need-a-job-banner-and-icon-illustration-unemployment.jpg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>
                        <a14:foregroundMark x1="36616" y1="37846" x2="36616" y2="378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041" y="4617381"/>
            <a:ext cx="662253" cy="823068"/>
          </a:xfrm>
          <a:prstGeom prst="rect">
            <a:avLst/>
          </a:prstGeom>
        </p:spPr>
      </p:pic>
      <p:pic>
        <p:nvPicPr>
          <p:cNvPr id="29" name="Picture 28" descr="10140148-need-a-job-banner-and-icon-illustration-unemployment.jpg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>
                        <a14:foregroundMark x1="36616" y1="37846" x2="36616" y2="378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379" y="5303506"/>
            <a:ext cx="662253" cy="823068"/>
          </a:xfrm>
          <a:prstGeom prst="rect">
            <a:avLst/>
          </a:prstGeom>
        </p:spPr>
      </p:pic>
      <p:grpSp>
        <p:nvGrpSpPr>
          <p:cNvPr id="30" name="Group 29"/>
          <p:cNvGrpSpPr/>
          <p:nvPr/>
        </p:nvGrpSpPr>
        <p:grpSpPr>
          <a:xfrm>
            <a:off x="4361532" y="3252605"/>
            <a:ext cx="576064" cy="620426"/>
            <a:chOff x="6660232" y="4299385"/>
            <a:chExt cx="792088" cy="929815"/>
          </a:xfrm>
        </p:grpSpPr>
        <p:pic>
          <p:nvPicPr>
            <p:cNvPr id="31" name="Picture 30" descr="education_higher_ed_landmark.png"/>
            <p:cNvPicPr>
              <a:picLocks noChangeAspect="1"/>
            </p:cNvPicPr>
            <p:nvPr/>
          </p:nvPicPr>
          <p:blipFill>
            <a:blip r:embed="rId9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6256" y="4653136"/>
              <a:ext cx="576064" cy="576064"/>
            </a:xfrm>
            <a:prstGeom prst="rect">
              <a:avLst/>
            </a:prstGeom>
          </p:spPr>
        </p:pic>
        <p:pic>
          <p:nvPicPr>
            <p:cNvPr id="32" name="Picture 31" descr="poor_man_icon.jpg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1000" b="90000" l="10000" r="90000">
                          <a14:foregroundMark x1="48750" y1="15500" x2="48750" y2="155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572" r="25962"/>
            <a:stretch/>
          </p:blipFill>
          <p:spPr>
            <a:xfrm>
              <a:off x="6660232" y="4299385"/>
              <a:ext cx="432048" cy="929815"/>
            </a:xfrm>
            <a:prstGeom prst="rect">
              <a:avLst/>
            </a:prstGeom>
          </p:spPr>
        </p:pic>
      </p:grpSp>
      <p:grpSp>
        <p:nvGrpSpPr>
          <p:cNvPr id="33" name="Group 32"/>
          <p:cNvGrpSpPr/>
          <p:nvPr/>
        </p:nvGrpSpPr>
        <p:grpSpPr>
          <a:xfrm>
            <a:off x="2434713" y="2912452"/>
            <a:ext cx="576064" cy="620426"/>
            <a:chOff x="6660232" y="4299385"/>
            <a:chExt cx="792088" cy="929815"/>
          </a:xfrm>
        </p:grpSpPr>
        <p:pic>
          <p:nvPicPr>
            <p:cNvPr id="34" name="Picture 33" descr="education_higher_ed_landmark.png"/>
            <p:cNvPicPr>
              <a:picLocks noChangeAspect="1"/>
            </p:cNvPicPr>
            <p:nvPr/>
          </p:nvPicPr>
          <p:blipFill>
            <a:blip r:embed="rId9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6256" y="4653136"/>
              <a:ext cx="576064" cy="576064"/>
            </a:xfrm>
            <a:prstGeom prst="rect">
              <a:avLst/>
            </a:prstGeom>
          </p:spPr>
        </p:pic>
        <p:pic>
          <p:nvPicPr>
            <p:cNvPr id="35" name="Picture 34" descr="poor_man_icon.jpg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1000" b="90000" l="10000" r="90000">
                          <a14:foregroundMark x1="48750" y1="15500" x2="48750" y2="155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572" r="25962"/>
            <a:stretch/>
          </p:blipFill>
          <p:spPr>
            <a:xfrm>
              <a:off x="6660232" y="4299385"/>
              <a:ext cx="432048" cy="929815"/>
            </a:xfrm>
            <a:prstGeom prst="rect">
              <a:avLst/>
            </a:prstGeom>
          </p:spPr>
        </p:pic>
      </p:grpSp>
      <p:grpSp>
        <p:nvGrpSpPr>
          <p:cNvPr id="36" name="Group 35"/>
          <p:cNvGrpSpPr/>
          <p:nvPr/>
        </p:nvGrpSpPr>
        <p:grpSpPr>
          <a:xfrm>
            <a:off x="1661235" y="3340685"/>
            <a:ext cx="576064" cy="620426"/>
            <a:chOff x="6660232" y="4299385"/>
            <a:chExt cx="792088" cy="929815"/>
          </a:xfrm>
        </p:grpSpPr>
        <p:pic>
          <p:nvPicPr>
            <p:cNvPr id="37" name="Picture 36" descr="education_higher_ed_landmark.png"/>
            <p:cNvPicPr>
              <a:picLocks noChangeAspect="1"/>
            </p:cNvPicPr>
            <p:nvPr/>
          </p:nvPicPr>
          <p:blipFill>
            <a:blip r:embed="rId9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6256" y="4653136"/>
              <a:ext cx="576064" cy="576064"/>
            </a:xfrm>
            <a:prstGeom prst="rect">
              <a:avLst/>
            </a:prstGeom>
          </p:spPr>
        </p:pic>
        <p:pic>
          <p:nvPicPr>
            <p:cNvPr id="38" name="Picture 37" descr="poor_man_icon.jpg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1000" b="90000" l="10000" r="90000">
                          <a14:foregroundMark x1="48750" y1="15500" x2="48750" y2="155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572" r="25962"/>
            <a:stretch/>
          </p:blipFill>
          <p:spPr>
            <a:xfrm>
              <a:off x="6660232" y="4299385"/>
              <a:ext cx="432048" cy="929815"/>
            </a:xfrm>
            <a:prstGeom prst="rect">
              <a:avLst/>
            </a:prstGeom>
          </p:spPr>
        </p:pic>
      </p:grpSp>
      <p:grpSp>
        <p:nvGrpSpPr>
          <p:cNvPr id="39" name="Group 38"/>
          <p:cNvGrpSpPr/>
          <p:nvPr/>
        </p:nvGrpSpPr>
        <p:grpSpPr>
          <a:xfrm>
            <a:off x="2039132" y="3921775"/>
            <a:ext cx="576064" cy="620426"/>
            <a:chOff x="6660232" y="4299385"/>
            <a:chExt cx="792088" cy="929815"/>
          </a:xfrm>
        </p:grpSpPr>
        <p:pic>
          <p:nvPicPr>
            <p:cNvPr id="40" name="Picture 39" descr="education_higher_ed_landmark.png"/>
            <p:cNvPicPr>
              <a:picLocks noChangeAspect="1"/>
            </p:cNvPicPr>
            <p:nvPr/>
          </p:nvPicPr>
          <p:blipFill>
            <a:blip r:embed="rId9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6256" y="4653136"/>
              <a:ext cx="576064" cy="576064"/>
            </a:xfrm>
            <a:prstGeom prst="rect">
              <a:avLst/>
            </a:prstGeom>
          </p:spPr>
        </p:pic>
        <p:pic>
          <p:nvPicPr>
            <p:cNvPr id="41" name="Picture 40" descr="poor_man_icon.jpg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1000" b="90000" l="10000" r="90000">
                          <a14:foregroundMark x1="48750" y1="15500" x2="48750" y2="155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572" r="25962"/>
            <a:stretch/>
          </p:blipFill>
          <p:spPr>
            <a:xfrm>
              <a:off x="6660232" y="4299385"/>
              <a:ext cx="432048" cy="929815"/>
            </a:xfrm>
            <a:prstGeom prst="rect">
              <a:avLst/>
            </a:prstGeom>
          </p:spPr>
        </p:pic>
      </p:grpSp>
      <p:pic>
        <p:nvPicPr>
          <p:cNvPr id="42" name="图片 27" descr="无标题666.bmp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20" t="44928" r="-1128" b="21696"/>
          <a:stretch>
            <a:fillRect/>
          </a:stretch>
        </p:blipFill>
        <p:spPr bwMode="auto">
          <a:xfrm>
            <a:off x="1508873" y="1401326"/>
            <a:ext cx="530259" cy="59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27" descr="无标题666.bmp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20" t="44928" r="-1128" b="21696"/>
          <a:stretch>
            <a:fillRect/>
          </a:stretch>
        </p:blipFill>
        <p:spPr bwMode="auto">
          <a:xfrm>
            <a:off x="978614" y="1970845"/>
            <a:ext cx="530259" cy="59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27" descr="无标题666.bmp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20" t="44928" r="-1128" b="21696"/>
          <a:stretch>
            <a:fillRect/>
          </a:stretch>
        </p:blipFill>
        <p:spPr bwMode="auto">
          <a:xfrm>
            <a:off x="713484" y="3043617"/>
            <a:ext cx="530259" cy="59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44" descr="sci_logo_color-1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4713" y="2075697"/>
            <a:ext cx="556040" cy="563824"/>
          </a:xfrm>
          <a:prstGeom prst="rect">
            <a:avLst/>
          </a:prstGeom>
        </p:spPr>
      </p:pic>
      <p:sp>
        <p:nvSpPr>
          <p:cNvPr id="48" name="Title 1"/>
          <p:cNvSpPr>
            <a:spLocks noGrp="1"/>
          </p:cNvSpPr>
          <p:nvPr>
            <p:ph type="title"/>
          </p:nvPr>
        </p:nvSpPr>
        <p:spPr>
          <a:xfrm>
            <a:off x="255623" y="110470"/>
            <a:ext cx="8229600" cy="1143000"/>
          </a:xfrm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 fontScale="90000"/>
          </a:bodyPr>
          <a:lstStyle/>
          <a:p>
            <a:r>
              <a:rPr lang="th-TH" altLang="zh-CN" sz="4800" b="1" dirty="0" smtClean="0">
                <a:latin typeface="TH Niramit AS" pitchFamily="2" charset="-34"/>
                <a:cs typeface="TH Niramit AS" pitchFamily="2" charset="-34"/>
              </a:rPr>
              <a:t>การใส่สัญลักษณ์แสดงสภาพปัญหาระดับตำบล</a:t>
            </a:r>
            <a:endParaRPr lang="zh-CN" altLang="en-US" sz="4800" b="1" dirty="0"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1595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6507" y="34286"/>
            <a:ext cx="9255126" cy="682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964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5578398"/>
              </p:ext>
            </p:extLst>
          </p:nvPr>
        </p:nvGraphicFramePr>
        <p:xfrm>
          <a:off x="3200400" y="3429000"/>
          <a:ext cx="2521957" cy="304800"/>
        </p:xfrm>
        <a:graphic>
          <a:graphicData uri="http://schemas.openxmlformats.org/drawingml/2006/table">
            <a:tbl>
              <a:tblPr/>
              <a:tblGrid>
                <a:gridCol w="381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655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96333"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effectLst/>
                          <a:latin typeface="IrisUPC"/>
                          <a:cs typeface="IrisUPC"/>
                        </a:rPr>
                        <a:t>หมู่ที่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 smtClean="0">
                          <a:effectLst/>
                          <a:latin typeface="IrisUPC"/>
                          <a:cs typeface="IrisUPC"/>
                        </a:rPr>
                        <a:t>2</a:t>
                      </a:r>
                      <a:endParaRPr lang="en-US" sz="2000" b="0" i="0" u="none" strike="noStrike" dirty="0">
                        <a:effectLst/>
                        <a:latin typeface="IrisUPC"/>
                        <a:cs typeface="IrisUPC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effectLst/>
                          <a:latin typeface="IrisUPC"/>
                          <a:cs typeface="IrisUPC"/>
                        </a:rPr>
                        <a:t>บ้าน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 smtClean="0">
                          <a:effectLst/>
                          <a:latin typeface="IrisUPC"/>
                          <a:cs typeface="IrisUPC"/>
                        </a:rPr>
                        <a:t>เก่า</a:t>
                      </a:r>
                      <a:r>
                        <a:rPr lang="th-TH" sz="2000" b="0" i="0" u="none" strike="noStrike" dirty="0">
                          <a:effectLst/>
                          <a:latin typeface="IrisUPC"/>
                          <a:cs typeface="IrisUPC"/>
                        </a:rPr>
                        <a:t>โพธิ์หลังเสือ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0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483518"/>
              </p:ext>
            </p:extLst>
          </p:nvPr>
        </p:nvGraphicFramePr>
        <p:xfrm>
          <a:off x="6012160" y="3356992"/>
          <a:ext cx="3008312" cy="365760"/>
        </p:xfrm>
        <a:graphic>
          <a:graphicData uri="http://schemas.openxmlformats.org/drawingml/2006/table">
            <a:tbl>
              <a:tblPr/>
              <a:tblGrid>
                <a:gridCol w="7149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1551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1524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6257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 dirty="0">
                          <a:effectLst/>
                          <a:latin typeface="IrisUPC"/>
                          <a:cs typeface="IrisUPC"/>
                        </a:rPr>
                        <a:t>หมู่ที่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 smtClean="0">
                          <a:effectLst/>
                          <a:latin typeface="IrisUPC"/>
                          <a:cs typeface="IrisUPC"/>
                        </a:rPr>
                        <a:t>3</a:t>
                      </a:r>
                      <a:endParaRPr lang="en-US" sz="2400" b="0" i="0" u="none" strike="noStrike" dirty="0">
                        <a:effectLst/>
                        <a:latin typeface="IrisUPC"/>
                        <a:cs typeface="IrisUPC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effectLst/>
                          <a:latin typeface="IrisUPC"/>
                          <a:cs typeface="IrisUPC"/>
                        </a:rPr>
                        <a:t>บ้าน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effectLst/>
                          <a:latin typeface="IrisUPC"/>
                          <a:cs typeface="IrisUPC"/>
                        </a:rPr>
                        <a:t>วัดคู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1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2849133"/>
              </p:ext>
            </p:extLst>
          </p:nvPr>
        </p:nvGraphicFramePr>
        <p:xfrm>
          <a:off x="152399" y="6498608"/>
          <a:ext cx="2743201" cy="304800"/>
        </p:xfrm>
        <a:graphic>
          <a:graphicData uri="http://schemas.openxmlformats.org/drawingml/2006/table">
            <a:tbl>
              <a:tblPr/>
              <a:tblGrid>
                <a:gridCol w="592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74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9188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716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96333"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effectLst/>
                          <a:latin typeface="IrisUPC"/>
                          <a:cs typeface="IrisUPC"/>
                        </a:rPr>
                        <a:t>หมู่ที่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smtClean="0">
                          <a:effectLst/>
                          <a:latin typeface="IrisUPC"/>
                          <a:cs typeface="IrisUPC"/>
                        </a:rPr>
                        <a:t>4</a:t>
                      </a:r>
                      <a:endParaRPr lang="en-US" sz="2000" b="0" i="0" u="none" strike="noStrike" dirty="0">
                        <a:effectLst/>
                        <a:latin typeface="IrisUPC"/>
                        <a:cs typeface="IrisUPC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effectLst/>
                          <a:latin typeface="IrisUPC"/>
                          <a:cs typeface="IrisUPC"/>
                        </a:rPr>
                        <a:t>บ้าน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effectLst/>
                          <a:latin typeface="IrisUPC"/>
                          <a:cs typeface="IrisUPC"/>
                        </a:rPr>
                        <a:t>วัดสามเกรียว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2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741918"/>
              </p:ext>
            </p:extLst>
          </p:nvPr>
        </p:nvGraphicFramePr>
        <p:xfrm>
          <a:off x="3184376" y="6498608"/>
          <a:ext cx="2971800" cy="365760"/>
        </p:xfrm>
        <a:graphic>
          <a:graphicData uri="http://schemas.openxmlformats.org/drawingml/2006/table">
            <a:tbl>
              <a:tblPr/>
              <a:tblGrid>
                <a:gridCol w="5315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315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298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6566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96333"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 dirty="0">
                          <a:effectLst/>
                          <a:latin typeface="IrisUPC"/>
                          <a:cs typeface="IrisUPC"/>
                        </a:rPr>
                        <a:t>หมู่</a:t>
                      </a:r>
                      <a:r>
                        <a:rPr lang="th-TH" sz="2400" b="0" i="0" u="none" strike="noStrike" dirty="0" smtClean="0">
                          <a:effectLst/>
                          <a:latin typeface="IrisUPC"/>
                          <a:cs typeface="IrisUPC"/>
                        </a:rPr>
                        <a:t>ที่</a:t>
                      </a:r>
                      <a:endParaRPr lang="th-TH" sz="2400" b="0" i="0" u="none" strike="noStrike" dirty="0">
                        <a:effectLst/>
                        <a:latin typeface="IrisUPC"/>
                        <a:cs typeface="IrisUPC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effectLst/>
                          <a:latin typeface="IrisUPC"/>
                          <a:cs typeface="IrisUPC"/>
                        </a:rPr>
                        <a:t>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effectLst/>
                          <a:latin typeface="IrisUPC"/>
                          <a:cs typeface="IrisUPC"/>
                        </a:rPr>
                        <a:t>บ้าน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effectLst/>
                          <a:latin typeface="IrisUPC"/>
                          <a:cs typeface="IrisUPC"/>
                        </a:rPr>
                        <a:t>บางตาโฉม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3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6250762"/>
              </p:ext>
            </p:extLst>
          </p:nvPr>
        </p:nvGraphicFramePr>
        <p:xfrm>
          <a:off x="6356483" y="6508576"/>
          <a:ext cx="2680013" cy="304800"/>
        </p:xfrm>
        <a:graphic>
          <a:graphicData uri="http://schemas.openxmlformats.org/drawingml/2006/table">
            <a:tbl>
              <a:tblPr/>
              <a:tblGrid>
                <a:gridCol w="8210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472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7630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3796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60514"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effectLst/>
                          <a:latin typeface="IrisUPC"/>
                          <a:cs typeface="IrisUPC"/>
                        </a:rPr>
                        <a:t>หมู่ที่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effectLst/>
                          <a:latin typeface="IrisUPC"/>
                          <a:cs typeface="IrisUPC"/>
                        </a:rPr>
                        <a:t>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effectLst/>
                          <a:latin typeface="IrisUPC"/>
                          <a:cs typeface="IrisUPC"/>
                        </a:rPr>
                        <a:t>บ้าน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effectLst/>
                          <a:latin typeface="IrisUPC"/>
                          <a:cs typeface="IrisUPC"/>
                        </a:rPr>
                        <a:t>ดอนตะโหมด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" name="Rectangle 14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th-TH" sz="4800" b="1" dirty="0" smtClean="0">
                <a:latin typeface="IrisUPC"/>
                <a:cs typeface="IrisUPC"/>
              </a:rPr>
              <a:t>เปรียบเทียบระดับคุณภาพชีวิตระดับตำบล</a:t>
            </a:r>
            <a:endParaRPr lang="th-TH" sz="4800" b="1" dirty="0">
              <a:latin typeface="IrisUPC"/>
              <a:cs typeface="IrisUPC"/>
            </a:endParaRPr>
          </a:p>
        </p:txBody>
      </p:sp>
      <p:pic>
        <p:nvPicPr>
          <p:cNvPr id="17" name="Picture 16" descr="Screen Shot 2015-05-28 at 10.43.59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76" t="16339" r="31761" b="26319"/>
          <a:stretch/>
        </p:blipFill>
        <p:spPr>
          <a:xfrm>
            <a:off x="131947" y="871369"/>
            <a:ext cx="2639853" cy="2485623"/>
          </a:xfrm>
          <a:prstGeom prst="rect">
            <a:avLst/>
          </a:prstGeom>
        </p:spPr>
      </p:pic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8550005"/>
              </p:ext>
            </p:extLst>
          </p:nvPr>
        </p:nvGraphicFramePr>
        <p:xfrm>
          <a:off x="0" y="3412232"/>
          <a:ext cx="2832100" cy="30480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271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65100"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effectLst/>
                          <a:latin typeface="IrisUPC"/>
                          <a:cs typeface="IrisUPC"/>
                        </a:rPr>
                        <a:t>หมู่ที่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CD65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effectLst/>
                          <a:latin typeface="IrisUPC"/>
                          <a:cs typeface="IrisUPC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CD65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effectLst/>
                          <a:latin typeface="IrisUPC"/>
                          <a:cs typeface="IrisUPC"/>
                        </a:rPr>
                        <a:t>บ้าน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CD65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effectLst/>
                          <a:latin typeface="IrisUPC"/>
                          <a:cs typeface="IrisUPC"/>
                        </a:rPr>
                        <a:t>โพประจักษ์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CD65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22" name="Picture 21" descr="Screen Shot 2015-05-28 at 10.54.51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34" t="19083" r="33133" b="23300"/>
          <a:stretch/>
        </p:blipFill>
        <p:spPr>
          <a:xfrm>
            <a:off x="2985824" y="893040"/>
            <a:ext cx="2568505" cy="2497515"/>
          </a:xfrm>
          <a:prstGeom prst="rect">
            <a:avLst/>
          </a:prstGeom>
        </p:spPr>
      </p:pic>
      <p:pic>
        <p:nvPicPr>
          <p:cNvPr id="23" name="Picture 22" descr="Screen Shot 2015-05-28 at 10.54.55 PM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4" t="18534" r="32619" b="23027"/>
          <a:stretch/>
        </p:blipFill>
        <p:spPr>
          <a:xfrm>
            <a:off x="6109142" y="836712"/>
            <a:ext cx="2592288" cy="2533194"/>
          </a:xfrm>
          <a:prstGeom prst="rect">
            <a:avLst/>
          </a:prstGeom>
        </p:spPr>
      </p:pic>
      <p:pic>
        <p:nvPicPr>
          <p:cNvPr id="24" name="Picture 23" descr="Screen Shot 2015-05-28 at 10.54.58 PM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33" t="19082" r="32790" b="23575"/>
          <a:stretch/>
        </p:blipFill>
        <p:spPr>
          <a:xfrm>
            <a:off x="35496" y="3789040"/>
            <a:ext cx="2592288" cy="2485622"/>
          </a:xfrm>
          <a:prstGeom prst="rect">
            <a:avLst/>
          </a:prstGeom>
        </p:spPr>
      </p:pic>
      <p:pic>
        <p:nvPicPr>
          <p:cNvPr id="25" name="Picture 24" descr="Screen Shot 2015-05-28 at 10.55.01 PM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33" t="18809" r="32790" b="23849"/>
          <a:stretch/>
        </p:blipFill>
        <p:spPr>
          <a:xfrm>
            <a:off x="2987824" y="3789040"/>
            <a:ext cx="2592288" cy="2485622"/>
          </a:xfrm>
          <a:prstGeom prst="rect">
            <a:avLst/>
          </a:prstGeom>
        </p:spPr>
      </p:pic>
      <p:pic>
        <p:nvPicPr>
          <p:cNvPr id="26" name="Picture 25" descr="Screen Shot 2015-05-28 at 10.55.05 PM.pn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33" t="19082" r="32961" b="24124"/>
          <a:stretch/>
        </p:blipFill>
        <p:spPr>
          <a:xfrm>
            <a:off x="6168068" y="3847484"/>
            <a:ext cx="2580396" cy="2461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2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roup 63"/>
          <p:cNvGrpSpPr/>
          <p:nvPr/>
        </p:nvGrpSpPr>
        <p:grpSpPr>
          <a:xfrm>
            <a:off x="170602" y="822557"/>
            <a:ext cx="8843443" cy="6110696"/>
            <a:chOff x="170602" y="822557"/>
            <a:chExt cx="8843443" cy="6110696"/>
          </a:xfrm>
        </p:grpSpPr>
        <p:sp>
          <p:nvSpPr>
            <p:cNvPr id="62" name="矩形 22"/>
            <p:cNvSpPr/>
            <p:nvPr/>
          </p:nvSpPr>
          <p:spPr>
            <a:xfrm rot="16200000">
              <a:off x="6096746" y="3013664"/>
              <a:ext cx="3010878" cy="1196988"/>
            </a:xfrm>
            <a:custGeom>
              <a:avLst/>
              <a:gdLst/>
              <a:ahLst/>
              <a:cxnLst/>
              <a:rect l="l" t="t" r="r" b="b"/>
              <a:pathLst>
                <a:path w="3262358" h="1240628">
                  <a:moveTo>
                    <a:pt x="0" y="0"/>
                  </a:moveTo>
                  <a:lnTo>
                    <a:pt x="595515" y="0"/>
                  </a:lnTo>
                  <a:cubicBezTo>
                    <a:pt x="760575" y="210252"/>
                    <a:pt x="1037271" y="347630"/>
                    <a:pt x="1350619" y="347630"/>
                  </a:cubicBezTo>
                  <a:cubicBezTo>
                    <a:pt x="1663967" y="347630"/>
                    <a:pt x="1940664" y="210252"/>
                    <a:pt x="2105723" y="0"/>
                  </a:cubicBezTo>
                  <a:lnTo>
                    <a:pt x="3262358" y="0"/>
                  </a:lnTo>
                  <a:lnTo>
                    <a:pt x="3262358" y="1240628"/>
                  </a:lnTo>
                  <a:lnTo>
                    <a:pt x="2122092" y="1240628"/>
                  </a:lnTo>
                  <a:cubicBezTo>
                    <a:pt x="1969695" y="982463"/>
                    <a:pt x="1661886" y="806335"/>
                    <a:pt x="1307087" y="806335"/>
                  </a:cubicBezTo>
                  <a:cubicBezTo>
                    <a:pt x="952289" y="806335"/>
                    <a:pt x="644480" y="982463"/>
                    <a:pt x="492083" y="1240628"/>
                  </a:cubicBezTo>
                  <a:lnTo>
                    <a:pt x="0" y="1240628"/>
                  </a:lnTo>
                  <a:close/>
                </a:path>
              </a:pathLst>
            </a:custGeom>
            <a:pattFill prst="dkVert">
              <a:fgClr>
                <a:srgbClr val="0070C0"/>
              </a:fgClr>
              <a:bgClr>
                <a:srgbClr val="00B0F0"/>
              </a:bgClr>
            </a:pattFill>
            <a:ln w="25400" cap="flat" cmpd="sng" algn="ctr">
              <a:noFill/>
              <a:prstDash val="solid"/>
            </a:ln>
            <a:effectLst>
              <a:innerShdw blurRad="114300">
                <a:prstClr val="black"/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risUPC" pitchFamily="34" charset="-34"/>
                <a:ea typeface="宋体"/>
                <a:cs typeface="IrisUPC" pitchFamily="34" charset="-34"/>
              </a:endParaRPr>
            </a:p>
          </p:txBody>
        </p:sp>
        <p:sp>
          <p:nvSpPr>
            <p:cNvPr id="61" name="矩形 22"/>
            <p:cNvSpPr/>
            <p:nvPr/>
          </p:nvSpPr>
          <p:spPr>
            <a:xfrm>
              <a:off x="4785897" y="1860928"/>
              <a:ext cx="3010878" cy="1196988"/>
            </a:xfrm>
            <a:custGeom>
              <a:avLst/>
              <a:gdLst/>
              <a:ahLst/>
              <a:cxnLst/>
              <a:rect l="l" t="t" r="r" b="b"/>
              <a:pathLst>
                <a:path w="3262358" h="1240628">
                  <a:moveTo>
                    <a:pt x="0" y="0"/>
                  </a:moveTo>
                  <a:lnTo>
                    <a:pt x="595515" y="0"/>
                  </a:lnTo>
                  <a:cubicBezTo>
                    <a:pt x="760575" y="210252"/>
                    <a:pt x="1037271" y="347630"/>
                    <a:pt x="1350619" y="347630"/>
                  </a:cubicBezTo>
                  <a:cubicBezTo>
                    <a:pt x="1663967" y="347630"/>
                    <a:pt x="1940664" y="210252"/>
                    <a:pt x="2105723" y="0"/>
                  </a:cubicBezTo>
                  <a:lnTo>
                    <a:pt x="3262358" y="0"/>
                  </a:lnTo>
                  <a:lnTo>
                    <a:pt x="3262358" y="1240628"/>
                  </a:lnTo>
                  <a:lnTo>
                    <a:pt x="2122092" y="1240628"/>
                  </a:lnTo>
                  <a:cubicBezTo>
                    <a:pt x="1969695" y="982463"/>
                    <a:pt x="1661886" y="806335"/>
                    <a:pt x="1307087" y="806335"/>
                  </a:cubicBezTo>
                  <a:cubicBezTo>
                    <a:pt x="952289" y="806335"/>
                    <a:pt x="644480" y="982463"/>
                    <a:pt x="492083" y="1240628"/>
                  </a:cubicBezTo>
                  <a:lnTo>
                    <a:pt x="0" y="1240628"/>
                  </a:lnTo>
                  <a:close/>
                </a:path>
              </a:pathLst>
            </a:custGeom>
            <a:pattFill prst="dkVert">
              <a:fgClr>
                <a:srgbClr val="0070C0"/>
              </a:fgClr>
              <a:bgClr>
                <a:srgbClr val="00B0F0"/>
              </a:bgClr>
            </a:pattFill>
            <a:ln w="25400" cap="flat" cmpd="sng" algn="ctr">
              <a:noFill/>
              <a:prstDash val="solid"/>
            </a:ln>
            <a:effectLst>
              <a:innerShdw blurRad="114300">
                <a:prstClr val="black"/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risUPC" pitchFamily="34" charset="-34"/>
                <a:ea typeface="宋体"/>
                <a:cs typeface="IrisUPC" pitchFamily="34" charset="-34"/>
              </a:endParaRPr>
            </a:p>
          </p:txBody>
        </p:sp>
        <p:sp>
          <p:nvSpPr>
            <p:cNvPr id="6" name="矩形 22"/>
            <p:cNvSpPr/>
            <p:nvPr/>
          </p:nvSpPr>
          <p:spPr>
            <a:xfrm>
              <a:off x="4400412" y="4586635"/>
              <a:ext cx="3439034" cy="1563265"/>
            </a:xfrm>
            <a:custGeom>
              <a:avLst/>
              <a:gdLst/>
              <a:ahLst/>
              <a:cxnLst/>
              <a:rect l="l" t="t" r="r" b="b"/>
              <a:pathLst>
                <a:path w="3545408" h="1611619">
                  <a:moveTo>
                    <a:pt x="0" y="1611619"/>
                  </a:moveTo>
                  <a:lnTo>
                    <a:pt x="0" y="0"/>
                  </a:lnTo>
                  <a:lnTo>
                    <a:pt x="743327" y="0"/>
                  </a:lnTo>
                  <a:cubicBezTo>
                    <a:pt x="949356" y="273125"/>
                    <a:pt x="1294730" y="451584"/>
                    <a:pt x="1685854" y="451584"/>
                  </a:cubicBezTo>
                  <a:cubicBezTo>
                    <a:pt x="2076977" y="451584"/>
                    <a:pt x="2422353" y="273125"/>
                    <a:pt x="2628381" y="0"/>
                  </a:cubicBezTo>
                  <a:lnTo>
                    <a:pt x="3545408" y="0"/>
                  </a:lnTo>
                  <a:lnTo>
                    <a:pt x="3545408" y="1611619"/>
                  </a:lnTo>
                  <a:lnTo>
                    <a:pt x="2648813" y="1611619"/>
                  </a:lnTo>
                  <a:cubicBezTo>
                    <a:pt x="2458590" y="1276254"/>
                    <a:pt x="2074380" y="1047457"/>
                    <a:pt x="1631517" y="1047457"/>
                  </a:cubicBezTo>
                  <a:cubicBezTo>
                    <a:pt x="1188655" y="1047457"/>
                    <a:pt x="804445" y="1276254"/>
                    <a:pt x="614222" y="1611619"/>
                  </a:cubicBezTo>
                  <a:close/>
                </a:path>
              </a:pathLst>
            </a:custGeom>
            <a:pattFill prst="dkVert">
              <a:fgClr>
                <a:srgbClr val="0070C0"/>
              </a:fgClr>
              <a:bgClr>
                <a:srgbClr val="00B0F0"/>
              </a:bgClr>
            </a:pattFill>
            <a:ln w="25400" cap="flat" cmpd="sng" algn="ctr">
              <a:noFill/>
              <a:prstDash val="solid"/>
            </a:ln>
            <a:effectLst>
              <a:innerShdw blurRad="114300">
                <a:prstClr val="black"/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risUPC" pitchFamily="34" charset="-34"/>
                <a:ea typeface="宋体"/>
                <a:cs typeface="IrisUPC" pitchFamily="34" charset="-34"/>
              </a:endParaRPr>
            </a:p>
          </p:txBody>
        </p:sp>
        <p:sp>
          <p:nvSpPr>
            <p:cNvPr id="7" name="矩形 22"/>
            <p:cNvSpPr/>
            <p:nvPr/>
          </p:nvSpPr>
          <p:spPr>
            <a:xfrm>
              <a:off x="2070433" y="1809407"/>
              <a:ext cx="3010878" cy="1196988"/>
            </a:xfrm>
            <a:custGeom>
              <a:avLst/>
              <a:gdLst/>
              <a:ahLst/>
              <a:cxnLst/>
              <a:rect l="l" t="t" r="r" b="b"/>
              <a:pathLst>
                <a:path w="3262358" h="1240628">
                  <a:moveTo>
                    <a:pt x="0" y="0"/>
                  </a:moveTo>
                  <a:lnTo>
                    <a:pt x="595515" y="0"/>
                  </a:lnTo>
                  <a:cubicBezTo>
                    <a:pt x="760575" y="210252"/>
                    <a:pt x="1037271" y="347630"/>
                    <a:pt x="1350619" y="347630"/>
                  </a:cubicBezTo>
                  <a:cubicBezTo>
                    <a:pt x="1663967" y="347630"/>
                    <a:pt x="1940664" y="210252"/>
                    <a:pt x="2105723" y="0"/>
                  </a:cubicBezTo>
                  <a:lnTo>
                    <a:pt x="3262358" y="0"/>
                  </a:lnTo>
                  <a:lnTo>
                    <a:pt x="3262358" y="1240628"/>
                  </a:lnTo>
                  <a:lnTo>
                    <a:pt x="2122092" y="1240628"/>
                  </a:lnTo>
                  <a:cubicBezTo>
                    <a:pt x="1969695" y="982463"/>
                    <a:pt x="1661886" y="806335"/>
                    <a:pt x="1307087" y="806335"/>
                  </a:cubicBezTo>
                  <a:cubicBezTo>
                    <a:pt x="952289" y="806335"/>
                    <a:pt x="644480" y="982463"/>
                    <a:pt x="492083" y="1240628"/>
                  </a:cubicBezTo>
                  <a:lnTo>
                    <a:pt x="0" y="1240628"/>
                  </a:lnTo>
                  <a:close/>
                </a:path>
              </a:pathLst>
            </a:custGeom>
            <a:pattFill prst="dkVert">
              <a:fgClr>
                <a:srgbClr val="0070C0"/>
              </a:fgClr>
              <a:bgClr>
                <a:srgbClr val="00B0F0"/>
              </a:bgClr>
            </a:pattFill>
            <a:ln w="25400" cap="flat" cmpd="sng" algn="ctr">
              <a:noFill/>
              <a:prstDash val="solid"/>
            </a:ln>
            <a:effectLst>
              <a:innerShdw blurRad="114300">
                <a:prstClr val="black"/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risUPC" pitchFamily="34" charset="-34"/>
                <a:ea typeface="宋体"/>
                <a:cs typeface="IrisUPC" pitchFamily="34" charset="-34"/>
              </a:endParaRPr>
            </a:p>
          </p:txBody>
        </p:sp>
        <p:grpSp>
          <p:nvGrpSpPr>
            <p:cNvPr id="63" name="Group 62"/>
            <p:cNvGrpSpPr/>
            <p:nvPr/>
          </p:nvGrpSpPr>
          <p:grpSpPr>
            <a:xfrm>
              <a:off x="170602" y="4421304"/>
              <a:ext cx="3458537" cy="2119153"/>
              <a:chOff x="159781" y="4102835"/>
              <a:chExt cx="3458537" cy="2119153"/>
            </a:xfrm>
          </p:grpSpPr>
          <p:pic>
            <p:nvPicPr>
              <p:cNvPr id="27" name="图片 33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9781" y="4102835"/>
                <a:ext cx="3458537" cy="2119153"/>
              </a:xfrm>
              <a:prstGeom prst="rect">
                <a:avLst/>
              </a:prstGeom>
            </p:spPr>
          </p:pic>
          <p:sp>
            <p:nvSpPr>
              <p:cNvPr id="28" name="สี่เหลี่ยมผืนผ้า 7"/>
              <p:cNvSpPr/>
              <p:nvPr/>
            </p:nvSpPr>
            <p:spPr>
              <a:xfrm>
                <a:off x="311793" y="4497107"/>
                <a:ext cx="2812408" cy="10772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th-TH" sz="3200" dirty="0" smtClean="0">
                    <a:solidFill>
                      <a:srgbClr val="FF0000"/>
                    </a:solidFill>
                    <a:latin typeface="IrisUPC"/>
                    <a:cs typeface="IrisUPC"/>
                  </a:rPr>
                  <a:t>เลือกปัญหาใหญ่และควร</a:t>
                </a:r>
                <a:br>
                  <a:rPr lang="th-TH" sz="3200" dirty="0" smtClean="0">
                    <a:solidFill>
                      <a:srgbClr val="FF0000"/>
                    </a:solidFill>
                    <a:latin typeface="IrisUPC"/>
                    <a:cs typeface="IrisUPC"/>
                  </a:rPr>
                </a:br>
                <a:r>
                  <a:rPr lang="th-TH" sz="3200" dirty="0" smtClean="0">
                    <a:solidFill>
                      <a:srgbClr val="FF0000"/>
                    </a:solidFill>
                    <a:latin typeface="IrisUPC"/>
                    <a:cs typeface="IrisUPC"/>
                  </a:rPr>
                  <a:t>แก้ไข้ก่อน</a:t>
                </a:r>
                <a:endParaRPr lang="en-US" sz="3200" dirty="0">
                  <a:solidFill>
                    <a:srgbClr val="FF0000"/>
                  </a:solidFill>
                  <a:latin typeface="IrisUPC"/>
                  <a:cs typeface="IrisUPC"/>
                </a:endParaRPr>
              </a:p>
            </p:txBody>
          </p:sp>
        </p:grpSp>
        <p:grpSp>
          <p:nvGrpSpPr>
            <p:cNvPr id="38" name="Group 37"/>
            <p:cNvGrpSpPr/>
            <p:nvPr/>
          </p:nvGrpSpPr>
          <p:grpSpPr>
            <a:xfrm>
              <a:off x="311792" y="1043679"/>
              <a:ext cx="2264579" cy="2913798"/>
              <a:chOff x="1748600" y="816943"/>
              <a:chExt cx="2647864" cy="3495501"/>
            </a:xfrm>
          </p:grpSpPr>
          <p:grpSp>
            <p:nvGrpSpPr>
              <p:cNvPr id="8" name="组合 50"/>
              <p:cNvGrpSpPr/>
              <p:nvPr/>
            </p:nvGrpSpPr>
            <p:grpSpPr>
              <a:xfrm>
                <a:off x="1880062" y="836712"/>
                <a:ext cx="2516402" cy="2801776"/>
                <a:chOff x="3491880" y="1395034"/>
                <a:chExt cx="3528392" cy="3928531"/>
              </a:xfrm>
            </p:grpSpPr>
            <p:sp>
              <p:nvSpPr>
                <p:cNvPr id="23" name="椭圆 51"/>
                <p:cNvSpPr/>
                <p:nvPr/>
              </p:nvSpPr>
              <p:spPr>
                <a:xfrm>
                  <a:off x="3491880" y="1844826"/>
                  <a:ext cx="3528392" cy="3478739"/>
                </a:xfrm>
                <a:prstGeom prst="ellipse">
                  <a:avLst/>
                </a:prstGeom>
                <a:solidFill>
                  <a:srgbClr val="0996FF"/>
                </a:solidFill>
                <a:ln w="25400" cap="flat" cmpd="sng" algn="ctr">
                  <a:solidFill>
                    <a:srgbClr val="FFFFFF">
                      <a:alpha val="76863"/>
                    </a:srgbClr>
                  </a:solidFill>
                  <a:prstDash val="solid"/>
                </a:ln>
                <a:effectLst>
                  <a:outerShdw blurRad="431800" sx="101000" sy="101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IrisUPC" pitchFamily="34" charset="-34"/>
                    <a:ea typeface="宋体"/>
                    <a:cs typeface="IrisUPC" pitchFamily="34" charset="-34"/>
                  </a:endParaRPr>
                </a:p>
              </p:txBody>
            </p:sp>
            <p:sp>
              <p:nvSpPr>
                <p:cNvPr id="24" name="椭圆 52"/>
                <p:cNvSpPr/>
                <p:nvPr/>
              </p:nvSpPr>
              <p:spPr>
                <a:xfrm>
                  <a:off x="3635893" y="1973872"/>
                  <a:ext cx="3240357" cy="3105485"/>
                </a:xfrm>
                <a:prstGeom prst="ellipse">
                  <a:avLst/>
                </a:prstGeom>
                <a:gradFill flip="none" rotWithShape="1">
                  <a:gsLst>
                    <a:gs pos="72000">
                      <a:srgbClr val="0070C0">
                        <a:shade val="30000"/>
                        <a:satMod val="115000"/>
                      </a:srgbClr>
                    </a:gs>
                    <a:gs pos="83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B0F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solidFill>
                    <a:srgbClr val="FFFFFF">
                      <a:alpha val="45882"/>
                    </a:srgbClr>
                  </a:solidFill>
                  <a:prstDash val="solid"/>
                </a:ln>
                <a:effectLst>
                  <a:outerShdw blurRad="431800" sx="101000" sy="101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IrisUPC" pitchFamily="34" charset="-34"/>
                    <a:ea typeface="宋体"/>
                    <a:cs typeface="IrisUPC" pitchFamily="34" charset="-34"/>
                  </a:endParaRPr>
                </a:p>
              </p:txBody>
            </p:sp>
            <p:sp>
              <p:nvSpPr>
                <p:cNvPr id="25" name="椭圆 53"/>
                <p:cNvSpPr/>
                <p:nvPr/>
              </p:nvSpPr>
              <p:spPr>
                <a:xfrm>
                  <a:off x="3928487" y="2348190"/>
                  <a:ext cx="2628674" cy="2407236"/>
                </a:xfrm>
                <a:prstGeom prst="ellipse">
                  <a:avLst/>
                </a:prstGeom>
                <a:solidFill>
                  <a:srgbClr val="FFFF00"/>
                </a:solidFill>
                <a:ln w="28575" cap="flat" cmpd="sng" algn="ctr">
                  <a:solidFill>
                    <a:srgbClr val="FFFFFF">
                      <a:alpha val="58039"/>
                    </a:srgbClr>
                  </a:solidFill>
                  <a:prstDash val="solid"/>
                </a:ln>
                <a:effectLst>
                  <a:outerShdw blurRad="431800" sx="101000" sy="101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IrisUPC" pitchFamily="34" charset="-34"/>
                    <a:ea typeface="宋体"/>
                    <a:cs typeface="IrisUPC" pitchFamily="34" charset="-34"/>
                  </a:endParaRPr>
                </a:p>
              </p:txBody>
            </p:sp>
            <p:sp>
              <p:nvSpPr>
                <p:cNvPr id="26" name="椭圆 5"/>
                <p:cNvSpPr/>
                <p:nvPr/>
              </p:nvSpPr>
              <p:spPr>
                <a:xfrm rot="18046632">
                  <a:off x="2765576" y="2277132"/>
                  <a:ext cx="3528392" cy="17641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8392" h="1764196">
                      <a:moveTo>
                        <a:pt x="1764196" y="0"/>
                      </a:moveTo>
                      <a:cubicBezTo>
                        <a:pt x="2738535" y="0"/>
                        <a:pt x="3528392" y="789857"/>
                        <a:pt x="3528392" y="1764196"/>
                      </a:cubicBezTo>
                      <a:lnTo>
                        <a:pt x="0" y="1764196"/>
                      </a:lnTo>
                      <a:cubicBezTo>
                        <a:pt x="0" y="789857"/>
                        <a:pt x="789857" y="0"/>
                        <a:pt x="1764196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8039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IrisUPC" pitchFamily="34" charset="-34"/>
                    <a:ea typeface="宋体"/>
                    <a:cs typeface="IrisUPC" pitchFamily="34" charset="-34"/>
                  </a:endParaRPr>
                </a:p>
              </p:txBody>
            </p:sp>
          </p:grpSp>
          <p:sp>
            <p:nvSpPr>
              <p:cNvPr id="13" name="สี่เหลี่ยมผืนผ้า 50"/>
              <p:cNvSpPr/>
              <p:nvPr/>
            </p:nvSpPr>
            <p:spPr>
              <a:xfrm>
                <a:off x="2558546" y="1762960"/>
                <a:ext cx="1091227" cy="129227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th-TH" sz="3200" b="1" dirty="0" smtClean="0">
                    <a:latin typeface="IrisUPC" pitchFamily="34" charset="-34"/>
                    <a:cs typeface="IrisUPC" pitchFamily="34" charset="-34"/>
                  </a:rPr>
                  <a:t>ปัญหา</a:t>
                </a:r>
              </a:p>
              <a:p>
                <a:pPr lvl="0" algn="ctr"/>
                <a:r>
                  <a:rPr lang="th-TH" sz="3200" b="1" dirty="0" smtClean="0">
                    <a:latin typeface="IrisUPC" pitchFamily="34" charset="-34"/>
                    <a:cs typeface="IrisUPC" pitchFamily="34" charset="-34"/>
                  </a:rPr>
                  <a:t>อาชีพ</a:t>
                </a: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1748600" y="3537081"/>
                <a:ext cx="2558815" cy="7753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b="1" dirty="0" smtClean="0">
                    <a:solidFill>
                      <a:srgbClr val="FF0000"/>
                    </a:solidFill>
                    <a:latin typeface="IrisUPC"/>
                    <a:cs typeface="IrisUPC"/>
                  </a:rPr>
                  <a:t>~</a:t>
                </a:r>
                <a:r>
                  <a:rPr lang="th-TH" sz="3600" b="1" dirty="0" smtClean="0">
                    <a:solidFill>
                      <a:srgbClr val="FF0000"/>
                    </a:solidFill>
                    <a:latin typeface="IrisUPC"/>
                    <a:cs typeface="IrisUPC"/>
                  </a:rPr>
                  <a:t>28%ของพื้นที่</a:t>
                </a:r>
                <a:endParaRPr lang="en-US" sz="3600" b="1" dirty="0">
                  <a:solidFill>
                    <a:srgbClr val="FF0000"/>
                  </a:solidFill>
                  <a:latin typeface="IrisUPC"/>
                  <a:cs typeface="IrisUPC"/>
                </a:endParaRPr>
              </a:p>
            </p:txBody>
          </p:sp>
          <p:pic>
            <p:nvPicPr>
              <p:cNvPr id="32" name="图片 35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28811" y="816943"/>
                <a:ext cx="1118387" cy="1148211"/>
              </a:xfrm>
              <a:prstGeom prst="rect">
                <a:avLst/>
              </a:prstGeom>
              <a:effectLst>
                <a:innerShdw blurRad="114300">
                  <a:srgbClr val="004D86"/>
                </a:innerShdw>
              </a:effectLst>
            </p:spPr>
          </p:pic>
          <p:sp>
            <p:nvSpPr>
              <p:cNvPr id="33" name="TextBox 32"/>
              <p:cNvSpPr txBox="1"/>
              <p:nvPr/>
            </p:nvSpPr>
            <p:spPr>
              <a:xfrm>
                <a:off x="3225201" y="926432"/>
                <a:ext cx="93002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lnSpc>
                    <a:spcPct val="80000"/>
                  </a:lnSpc>
                  <a:defRPr/>
                </a:pPr>
                <a:r>
                  <a:rPr lang="en-US" altLang="zh-CN" sz="6000" b="1" kern="0" noProof="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IrisUPC" panose="020B0604020202020204" pitchFamily="34" charset="-34"/>
                    <a:ea typeface="微软雅黑" pitchFamily="34" charset="-122"/>
                    <a:cs typeface="IrisUPC" panose="020B0604020202020204" pitchFamily="34" charset="-34"/>
                  </a:rPr>
                  <a:t>1</a:t>
                </a:r>
                <a:endParaRPr kumimoji="0" lang="zh-CN" altLang="en-US" sz="6000" b="1" i="0" u="none" strike="noStrike" kern="0" normalizeH="0" baseline="0" noProof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IrisUPC" panose="020B0604020202020204" pitchFamily="34" charset="-34"/>
                  <a:ea typeface="微软雅黑" pitchFamily="34" charset="-122"/>
                  <a:cs typeface="IrisUPC" panose="020B0604020202020204" pitchFamily="34" charset="-34"/>
                </a:endParaRPr>
              </a:p>
            </p:txBody>
          </p:sp>
        </p:grpSp>
        <p:grpSp>
          <p:nvGrpSpPr>
            <p:cNvPr id="39" name="Group 38"/>
            <p:cNvGrpSpPr/>
            <p:nvPr/>
          </p:nvGrpSpPr>
          <p:grpSpPr>
            <a:xfrm>
              <a:off x="3636775" y="822557"/>
              <a:ext cx="2205745" cy="3066682"/>
              <a:chOff x="5392808" y="936641"/>
              <a:chExt cx="2205745" cy="3066682"/>
            </a:xfrm>
          </p:grpSpPr>
          <p:grpSp>
            <p:nvGrpSpPr>
              <p:cNvPr id="9" name="组合 55"/>
              <p:cNvGrpSpPr/>
              <p:nvPr/>
            </p:nvGrpSpPr>
            <p:grpSpPr>
              <a:xfrm>
                <a:off x="5481087" y="1170355"/>
                <a:ext cx="2074902" cy="2339404"/>
                <a:chOff x="3491880" y="1395034"/>
                <a:chExt cx="3528392" cy="3978182"/>
              </a:xfrm>
            </p:grpSpPr>
            <p:sp>
              <p:nvSpPr>
                <p:cNvPr id="19" name="椭圆 56"/>
                <p:cNvSpPr/>
                <p:nvPr/>
              </p:nvSpPr>
              <p:spPr>
                <a:xfrm>
                  <a:off x="3491880" y="1844824"/>
                  <a:ext cx="3528392" cy="3528392"/>
                </a:xfrm>
                <a:prstGeom prst="ellipse">
                  <a:avLst/>
                </a:prstGeom>
                <a:solidFill>
                  <a:srgbClr val="0996FF"/>
                </a:solidFill>
                <a:ln w="25400" cap="flat" cmpd="sng" algn="ctr">
                  <a:solidFill>
                    <a:srgbClr val="FFFFFF">
                      <a:alpha val="76863"/>
                    </a:srgbClr>
                  </a:solidFill>
                  <a:prstDash val="solid"/>
                </a:ln>
                <a:effectLst>
                  <a:outerShdw blurRad="431800" sx="101000" sy="101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IrisUPC" pitchFamily="34" charset="-34"/>
                    <a:ea typeface="宋体"/>
                    <a:cs typeface="IrisUPC" pitchFamily="34" charset="-34"/>
                  </a:endParaRPr>
                </a:p>
              </p:txBody>
            </p:sp>
            <p:sp>
              <p:nvSpPr>
                <p:cNvPr id="20" name="椭圆 57"/>
                <p:cNvSpPr/>
                <p:nvPr/>
              </p:nvSpPr>
              <p:spPr>
                <a:xfrm>
                  <a:off x="3635896" y="1973872"/>
                  <a:ext cx="3240360" cy="3240360"/>
                </a:xfrm>
                <a:prstGeom prst="ellipse">
                  <a:avLst/>
                </a:prstGeom>
                <a:gradFill flip="none" rotWithShape="1">
                  <a:gsLst>
                    <a:gs pos="72000">
                      <a:srgbClr val="0070C0">
                        <a:shade val="30000"/>
                        <a:satMod val="115000"/>
                      </a:srgbClr>
                    </a:gs>
                    <a:gs pos="83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B0F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solidFill>
                    <a:srgbClr val="FFFFFF">
                      <a:alpha val="45882"/>
                    </a:srgbClr>
                  </a:solidFill>
                  <a:prstDash val="solid"/>
                </a:ln>
                <a:effectLst>
                  <a:outerShdw blurRad="431800" sx="101000" sy="101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IrisUPC" pitchFamily="34" charset="-34"/>
                    <a:ea typeface="宋体"/>
                    <a:cs typeface="IrisUPC" pitchFamily="34" charset="-34"/>
                  </a:endParaRPr>
                </a:p>
              </p:txBody>
            </p:sp>
            <p:sp>
              <p:nvSpPr>
                <p:cNvPr id="21" name="椭圆 58"/>
                <p:cNvSpPr/>
                <p:nvPr/>
              </p:nvSpPr>
              <p:spPr>
                <a:xfrm>
                  <a:off x="3928487" y="2279319"/>
                  <a:ext cx="2628673" cy="2628673"/>
                </a:xfrm>
                <a:prstGeom prst="ellipse">
                  <a:avLst/>
                </a:prstGeom>
                <a:solidFill>
                  <a:srgbClr val="FFFF00"/>
                </a:solidFill>
                <a:ln w="28575" cap="flat" cmpd="sng" algn="ctr">
                  <a:solidFill>
                    <a:srgbClr val="FFFFFF">
                      <a:alpha val="58039"/>
                    </a:srgbClr>
                  </a:solidFill>
                  <a:prstDash val="solid"/>
                </a:ln>
                <a:effectLst>
                  <a:outerShdw blurRad="431800" sx="101000" sy="101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IrisUPC" pitchFamily="34" charset="-34"/>
                    <a:ea typeface="宋体"/>
                    <a:cs typeface="IrisUPC" pitchFamily="34" charset="-34"/>
                  </a:endParaRPr>
                </a:p>
              </p:txBody>
            </p:sp>
            <p:sp>
              <p:nvSpPr>
                <p:cNvPr id="22" name="椭圆 5"/>
                <p:cNvSpPr/>
                <p:nvPr/>
              </p:nvSpPr>
              <p:spPr>
                <a:xfrm rot="18046632">
                  <a:off x="2765576" y="2277132"/>
                  <a:ext cx="3528392" cy="17641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8392" h="1764196">
                      <a:moveTo>
                        <a:pt x="1764196" y="0"/>
                      </a:moveTo>
                      <a:cubicBezTo>
                        <a:pt x="2738535" y="0"/>
                        <a:pt x="3528392" y="789857"/>
                        <a:pt x="3528392" y="1764196"/>
                      </a:cubicBezTo>
                      <a:lnTo>
                        <a:pt x="0" y="1764196"/>
                      </a:lnTo>
                      <a:cubicBezTo>
                        <a:pt x="0" y="789857"/>
                        <a:pt x="789857" y="0"/>
                        <a:pt x="1764196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8039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IrisUPC" pitchFamily="34" charset="-34"/>
                    <a:ea typeface="宋体"/>
                    <a:cs typeface="IrisUPC" pitchFamily="34" charset="-34"/>
                  </a:endParaRPr>
                </a:p>
              </p:txBody>
            </p:sp>
          </p:grpSp>
          <p:sp>
            <p:nvSpPr>
              <p:cNvPr id="12" name="สี่เหลี่ยมผืนผ้า 49"/>
              <p:cNvSpPr/>
              <p:nvPr/>
            </p:nvSpPr>
            <p:spPr>
              <a:xfrm>
                <a:off x="5536250" y="1992108"/>
                <a:ext cx="1922321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th-TH" sz="2400" b="1" dirty="0" smtClean="0">
                    <a:latin typeface="IrisUPC" pitchFamily="34" charset="-34"/>
                    <a:cs typeface="IrisUPC" pitchFamily="34" charset="-34"/>
                  </a:rPr>
                  <a:t>ปัญหา</a:t>
                </a:r>
              </a:p>
              <a:p>
                <a:pPr lvl="0" algn="ctr"/>
                <a:r>
                  <a:rPr lang="th-TH" sz="2400" b="1" dirty="0" smtClean="0">
                    <a:latin typeface="IrisUPC" pitchFamily="34" charset="-34"/>
                    <a:cs typeface="IrisUPC" pitchFamily="34" charset="-34"/>
                  </a:rPr>
                  <a:t>บริหารจัดการชุมชน</a:t>
                </a:r>
                <a:endParaRPr lang="en-US" sz="2400" b="1" dirty="0">
                  <a:latin typeface="IrisUPC" pitchFamily="34" charset="-34"/>
                  <a:cs typeface="IrisUPC" pitchFamily="34" charset="-34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5392808" y="3356992"/>
                <a:ext cx="218842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b="1" dirty="0" smtClean="0">
                    <a:solidFill>
                      <a:srgbClr val="FF0000"/>
                    </a:solidFill>
                    <a:latin typeface="IrisUPC"/>
                    <a:cs typeface="IrisUPC"/>
                  </a:rPr>
                  <a:t>~</a:t>
                </a:r>
                <a:r>
                  <a:rPr lang="th-TH" sz="3600" b="1" dirty="0" smtClean="0">
                    <a:solidFill>
                      <a:srgbClr val="FF0000"/>
                    </a:solidFill>
                    <a:latin typeface="IrisUPC"/>
                    <a:cs typeface="IrisUPC"/>
                  </a:rPr>
                  <a:t>28%ของพื้นที่</a:t>
                </a:r>
                <a:endParaRPr lang="en-US" sz="3600" b="1" dirty="0">
                  <a:solidFill>
                    <a:srgbClr val="FF0000"/>
                  </a:solidFill>
                  <a:latin typeface="IrisUPC"/>
                  <a:cs typeface="IrisUPC"/>
                </a:endParaRPr>
              </a:p>
            </p:txBody>
          </p:sp>
          <p:pic>
            <p:nvPicPr>
              <p:cNvPr id="34" name="图片 35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80166" y="936641"/>
                <a:ext cx="1118387" cy="1148210"/>
              </a:xfrm>
              <a:prstGeom prst="rect">
                <a:avLst/>
              </a:prstGeom>
              <a:effectLst>
                <a:innerShdw blurRad="114300">
                  <a:srgbClr val="004D86"/>
                </a:innerShdw>
              </a:effectLst>
            </p:spPr>
          </p:pic>
          <p:sp>
            <p:nvSpPr>
              <p:cNvPr id="35" name="TextBox 34"/>
              <p:cNvSpPr txBox="1"/>
              <p:nvPr/>
            </p:nvSpPr>
            <p:spPr>
              <a:xfrm>
                <a:off x="6551689" y="1106110"/>
                <a:ext cx="930024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lnSpc>
                    <a:spcPct val="80000"/>
                  </a:lnSpc>
                  <a:defRPr/>
                </a:pPr>
                <a:r>
                  <a:rPr lang="en-US" altLang="zh-CN" sz="6000" b="1" kern="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IrisUPC" panose="020B0604020202020204" pitchFamily="34" charset="-34"/>
                    <a:ea typeface="微软雅黑" pitchFamily="34" charset="-122"/>
                    <a:cs typeface="IrisUPC" panose="020B0604020202020204" pitchFamily="34" charset="-34"/>
                  </a:rPr>
                  <a:t>2</a:t>
                </a:r>
                <a:endParaRPr kumimoji="0" lang="zh-CN" altLang="en-US" sz="6000" b="1" i="0" u="none" strike="noStrike" kern="0" normalizeH="0" baseline="0" noProof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IrisUPC" panose="020B0604020202020204" pitchFamily="34" charset="-34"/>
                  <a:ea typeface="微软雅黑" pitchFamily="34" charset="-122"/>
                  <a:cs typeface="IrisUPC" panose="020B0604020202020204" pitchFamily="34" charset="-34"/>
                </a:endParaRP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6463386" y="3969241"/>
              <a:ext cx="2550659" cy="2910495"/>
              <a:chOff x="1935124" y="4418636"/>
              <a:chExt cx="2550659" cy="2910495"/>
            </a:xfrm>
          </p:grpSpPr>
          <p:grpSp>
            <p:nvGrpSpPr>
              <p:cNvPr id="10" name="组合 63"/>
              <p:cNvGrpSpPr/>
              <p:nvPr/>
            </p:nvGrpSpPr>
            <p:grpSpPr>
              <a:xfrm>
                <a:off x="1976025" y="4468784"/>
                <a:ext cx="2074902" cy="2339404"/>
                <a:chOff x="3491880" y="1395034"/>
                <a:chExt cx="3528392" cy="3978182"/>
              </a:xfrm>
            </p:grpSpPr>
            <p:sp>
              <p:nvSpPr>
                <p:cNvPr id="15" name="椭圆 64"/>
                <p:cNvSpPr/>
                <p:nvPr/>
              </p:nvSpPr>
              <p:spPr>
                <a:xfrm>
                  <a:off x="3491880" y="1844824"/>
                  <a:ext cx="3528392" cy="3528392"/>
                </a:xfrm>
                <a:prstGeom prst="ellipse">
                  <a:avLst/>
                </a:prstGeom>
                <a:solidFill>
                  <a:srgbClr val="0996FF"/>
                </a:solidFill>
                <a:ln w="25400" cap="flat" cmpd="sng" algn="ctr">
                  <a:solidFill>
                    <a:srgbClr val="FFFFFF">
                      <a:alpha val="76863"/>
                    </a:srgbClr>
                  </a:solidFill>
                  <a:prstDash val="solid"/>
                </a:ln>
                <a:effectLst>
                  <a:outerShdw blurRad="431800" sx="101000" sy="101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IrisUPC" pitchFamily="34" charset="-34"/>
                    <a:ea typeface="宋体"/>
                    <a:cs typeface="IrisUPC" pitchFamily="34" charset="-34"/>
                  </a:endParaRPr>
                </a:p>
              </p:txBody>
            </p:sp>
            <p:sp>
              <p:nvSpPr>
                <p:cNvPr id="16" name="椭圆 65"/>
                <p:cNvSpPr/>
                <p:nvPr/>
              </p:nvSpPr>
              <p:spPr>
                <a:xfrm>
                  <a:off x="3635896" y="1973872"/>
                  <a:ext cx="3240360" cy="3240360"/>
                </a:xfrm>
                <a:prstGeom prst="ellipse">
                  <a:avLst/>
                </a:prstGeom>
                <a:gradFill flip="none" rotWithShape="1">
                  <a:gsLst>
                    <a:gs pos="72000">
                      <a:srgbClr val="0070C0">
                        <a:shade val="30000"/>
                        <a:satMod val="115000"/>
                      </a:srgbClr>
                    </a:gs>
                    <a:gs pos="83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B0F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solidFill>
                    <a:srgbClr val="FFFFFF">
                      <a:alpha val="45882"/>
                    </a:srgbClr>
                  </a:solidFill>
                  <a:prstDash val="solid"/>
                </a:ln>
                <a:effectLst>
                  <a:outerShdw blurRad="431800" sx="101000" sy="101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IrisUPC" pitchFamily="34" charset="-34"/>
                    <a:ea typeface="宋体"/>
                    <a:cs typeface="IrisUPC" pitchFamily="34" charset="-34"/>
                  </a:endParaRPr>
                </a:p>
              </p:txBody>
            </p:sp>
            <p:sp>
              <p:nvSpPr>
                <p:cNvPr id="17" name="椭圆 66"/>
                <p:cNvSpPr/>
                <p:nvPr/>
              </p:nvSpPr>
              <p:spPr>
                <a:xfrm>
                  <a:off x="3928487" y="2279319"/>
                  <a:ext cx="2628673" cy="2628673"/>
                </a:xfrm>
                <a:prstGeom prst="ellipse">
                  <a:avLst/>
                </a:prstGeom>
                <a:solidFill>
                  <a:srgbClr val="FFFF00"/>
                </a:solidFill>
                <a:ln w="28575" cap="flat" cmpd="sng" algn="ctr">
                  <a:solidFill>
                    <a:srgbClr val="FFFFFF">
                      <a:alpha val="58039"/>
                    </a:srgbClr>
                  </a:solidFill>
                  <a:prstDash val="solid"/>
                </a:ln>
                <a:effectLst>
                  <a:outerShdw blurRad="431800" sx="101000" sy="101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IrisUPC" pitchFamily="34" charset="-34"/>
                    <a:ea typeface="宋体"/>
                    <a:cs typeface="IrisUPC" pitchFamily="34" charset="-34"/>
                  </a:endParaRPr>
                </a:p>
              </p:txBody>
            </p:sp>
            <p:sp>
              <p:nvSpPr>
                <p:cNvPr id="18" name="椭圆 5"/>
                <p:cNvSpPr/>
                <p:nvPr/>
              </p:nvSpPr>
              <p:spPr>
                <a:xfrm rot="18046632">
                  <a:off x="2765576" y="2277132"/>
                  <a:ext cx="3528392" cy="17641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8392" h="1764196">
                      <a:moveTo>
                        <a:pt x="1764196" y="0"/>
                      </a:moveTo>
                      <a:cubicBezTo>
                        <a:pt x="2738535" y="0"/>
                        <a:pt x="3528392" y="789857"/>
                        <a:pt x="3528392" y="1764196"/>
                      </a:cubicBezTo>
                      <a:lnTo>
                        <a:pt x="0" y="1764196"/>
                      </a:lnTo>
                      <a:cubicBezTo>
                        <a:pt x="0" y="789857"/>
                        <a:pt x="789857" y="0"/>
                        <a:pt x="1764196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8039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IrisUPC" pitchFamily="34" charset="-34"/>
                    <a:ea typeface="宋体"/>
                    <a:cs typeface="IrisUPC" pitchFamily="34" charset="-34"/>
                  </a:endParaRPr>
                </a:p>
              </p:txBody>
            </p:sp>
          </p:grpSp>
          <p:sp>
            <p:nvSpPr>
              <p:cNvPr id="14" name="สี่เหลี่ยมผืนผ้า 51"/>
              <p:cNvSpPr/>
              <p:nvPr/>
            </p:nvSpPr>
            <p:spPr>
              <a:xfrm>
                <a:off x="2407267" y="5286921"/>
                <a:ext cx="1164101" cy="9541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th-TH" sz="2800" b="1" dirty="0" smtClean="0">
                    <a:latin typeface="IrisUPC" pitchFamily="34" charset="-34"/>
                    <a:cs typeface="IrisUPC" pitchFamily="34" charset="-34"/>
                  </a:rPr>
                  <a:t>ปัญหา</a:t>
                </a:r>
                <a:br>
                  <a:rPr lang="th-TH" sz="2800" b="1" dirty="0" smtClean="0">
                    <a:latin typeface="IrisUPC" pitchFamily="34" charset="-34"/>
                    <a:cs typeface="IrisUPC" pitchFamily="34" charset="-34"/>
                  </a:rPr>
                </a:br>
                <a:r>
                  <a:rPr lang="th-TH" sz="2800" b="1" dirty="0" smtClean="0">
                    <a:latin typeface="IrisUPC" pitchFamily="34" charset="-34"/>
                    <a:cs typeface="IrisUPC" pitchFamily="34" charset="-34"/>
                  </a:rPr>
                  <a:t>ทุนชุมชน</a:t>
                </a:r>
                <a:endParaRPr lang="en-US" sz="2800" b="1" dirty="0">
                  <a:latin typeface="IrisUPC" pitchFamily="34" charset="-34"/>
                  <a:cs typeface="IrisUPC" pitchFamily="34" charset="-34"/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1935124" y="6682800"/>
                <a:ext cx="218842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b="1" dirty="0" smtClean="0">
                    <a:solidFill>
                      <a:srgbClr val="FF0000"/>
                    </a:solidFill>
                    <a:latin typeface="IrisUPC"/>
                    <a:cs typeface="IrisUPC"/>
                  </a:rPr>
                  <a:t>~</a:t>
                </a:r>
                <a:r>
                  <a:rPr lang="th-TH" sz="3600" b="1" dirty="0" smtClean="0">
                    <a:solidFill>
                      <a:srgbClr val="FF0000"/>
                    </a:solidFill>
                    <a:latin typeface="IrisUPC"/>
                    <a:cs typeface="IrisUPC"/>
                  </a:rPr>
                  <a:t>15%ของพื้นที่</a:t>
                </a:r>
                <a:endParaRPr lang="en-US" sz="3600" b="1" dirty="0">
                  <a:solidFill>
                    <a:srgbClr val="FF0000"/>
                  </a:solidFill>
                  <a:latin typeface="IrisUPC"/>
                  <a:cs typeface="IrisUPC"/>
                </a:endParaRPr>
              </a:p>
            </p:txBody>
          </p:sp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67396" y="4418636"/>
                <a:ext cx="1118387" cy="1148210"/>
              </a:xfrm>
              <a:prstGeom prst="rect">
                <a:avLst/>
              </a:prstGeom>
              <a:effectLst>
                <a:innerShdw blurRad="114300">
                  <a:srgbClr val="004D86"/>
                </a:innerShdw>
              </a:effectLst>
            </p:spPr>
          </p:pic>
          <p:sp>
            <p:nvSpPr>
              <p:cNvPr id="37" name="TextBox 36"/>
              <p:cNvSpPr txBox="1"/>
              <p:nvPr/>
            </p:nvSpPr>
            <p:spPr>
              <a:xfrm>
                <a:off x="3392452" y="4555261"/>
                <a:ext cx="93002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lnSpc>
                    <a:spcPct val="80000"/>
                  </a:lnSpc>
                  <a:defRPr/>
                </a:pPr>
                <a:r>
                  <a:rPr lang="en-US" altLang="zh-CN" sz="6000" b="1" kern="0" noProof="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IrisUPC" panose="020B0604020202020204" pitchFamily="34" charset="-34"/>
                    <a:ea typeface="微软雅黑" pitchFamily="34" charset="-122"/>
                    <a:cs typeface="IrisUPC" panose="020B0604020202020204" pitchFamily="34" charset="-34"/>
                  </a:rPr>
                  <a:t>4</a:t>
                </a:r>
                <a:endParaRPr kumimoji="0" lang="zh-CN" altLang="en-US" sz="6000" b="1" i="0" u="none" strike="noStrike" kern="0" normalizeH="0" baseline="0" noProof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IrisUPC" panose="020B0604020202020204" pitchFamily="34" charset="-34"/>
                  <a:ea typeface="微软雅黑" pitchFamily="34" charset="-122"/>
                  <a:cs typeface="IrisUPC" panose="020B0604020202020204" pitchFamily="34" charset="-34"/>
                </a:endParaRP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6546170" y="920023"/>
              <a:ext cx="2309026" cy="2969216"/>
              <a:chOff x="5481087" y="1034107"/>
              <a:chExt cx="2309026" cy="2969216"/>
            </a:xfrm>
          </p:grpSpPr>
          <p:grpSp>
            <p:nvGrpSpPr>
              <p:cNvPr id="41" name="组合 55"/>
              <p:cNvGrpSpPr/>
              <p:nvPr/>
            </p:nvGrpSpPr>
            <p:grpSpPr>
              <a:xfrm>
                <a:off x="5481087" y="1170355"/>
                <a:ext cx="2074902" cy="2339404"/>
                <a:chOff x="3491880" y="1395034"/>
                <a:chExt cx="3528392" cy="3978182"/>
              </a:xfrm>
            </p:grpSpPr>
            <p:sp>
              <p:nvSpPr>
                <p:cNvPr id="46" name="椭圆 56"/>
                <p:cNvSpPr/>
                <p:nvPr/>
              </p:nvSpPr>
              <p:spPr>
                <a:xfrm>
                  <a:off x="3491880" y="1844824"/>
                  <a:ext cx="3528392" cy="3528392"/>
                </a:xfrm>
                <a:prstGeom prst="ellipse">
                  <a:avLst/>
                </a:prstGeom>
                <a:solidFill>
                  <a:srgbClr val="0996FF"/>
                </a:solidFill>
                <a:ln w="25400" cap="flat" cmpd="sng" algn="ctr">
                  <a:solidFill>
                    <a:srgbClr val="FFFFFF">
                      <a:alpha val="76863"/>
                    </a:srgbClr>
                  </a:solidFill>
                  <a:prstDash val="solid"/>
                </a:ln>
                <a:effectLst>
                  <a:outerShdw blurRad="431800" sx="101000" sy="101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IrisUPC" pitchFamily="34" charset="-34"/>
                    <a:ea typeface="宋体"/>
                    <a:cs typeface="IrisUPC" pitchFamily="34" charset="-34"/>
                  </a:endParaRPr>
                </a:p>
              </p:txBody>
            </p:sp>
            <p:sp>
              <p:nvSpPr>
                <p:cNvPr id="47" name="椭圆 57"/>
                <p:cNvSpPr/>
                <p:nvPr/>
              </p:nvSpPr>
              <p:spPr>
                <a:xfrm>
                  <a:off x="3635896" y="1973872"/>
                  <a:ext cx="3240360" cy="3240360"/>
                </a:xfrm>
                <a:prstGeom prst="ellipse">
                  <a:avLst/>
                </a:prstGeom>
                <a:gradFill flip="none" rotWithShape="1">
                  <a:gsLst>
                    <a:gs pos="72000">
                      <a:srgbClr val="0070C0">
                        <a:shade val="30000"/>
                        <a:satMod val="115000"/>
                      </a:srgbClr>
                    </a:gs>
                    <a:gs pos="83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B0F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solidFill>
                    <a:srgbClr val="FFFFFF">
                      <a:alpha val="45882"/>
                    </a:srgbClr>
                  </a:solidFill>
                  <a:prstDash val="solid"/>
                </a:ln>
                <a:effectLst>
                  <a:outerShdw blurRad="431800" sx="101000" sy="101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IrisUPC" pitchFamily="34" charset="-34"/>
                    <a:ea typeface="宋体"/>
                    <a:cs typeface="IrisUPC" pitchFamily="34" charset="-34"/>
                  </a:endParaRPr>
                </a:p>
              </p:txBody>
            </p:sp>
            <p:sp>
              <p:nvSpPr>
                <p:cNvPr id="48" name="椭圆 58"/>
                <p:cNvSpPr/>
                <p:nvPr/>
              </p:nvSpPr>
              <p:spPr>
                <a:xfrm>
                  <a:off x="3928487" y="2279319"/>
                  <a:ext cx="2628673" cy="2628673"/>
                </a:xfrm>
                <a:prstGeom prst="ellipse">
                  <a:avLst/>
                </a:prstGeom>
                <a:solidFill>
                  <a:srgbClr val="FFFF00"/>
                </a:solidFill>
                <a:ln w="28575" cap="flat" cmpd="sng" algn="ctr">
                  <a:solidFill>
                    <a:srgbClr val="FFFFFF">
                      <a:alpha val="58039"/>
                    </a:srgbClr>
                  </a:solidFill>
                  <a:prstDash val="solid"/>
                </a:ln>
                <a:effectLst>
                  <a:outerShdw blurRad="431800" sx="101000" sy="101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IrisUPC" pitchFamily="34" charset="-34"/>
                    <a:ea typeface="宋体"/>
                    <a:cs typeface="IrisUPC" pitchFamily="34" charset="-34"/>
                  </a:endParaRPr>
                </a:p>
              </p:txBody>
            </p:sp>
            <p:sp>
              <p:nvSpPr>
                <p:cNvPr id="49" name="椭圆 5"/>
                <p:cNvSpPr/>
                <p:nvPr/>
              </p:nvSpPr>
              <p:spPr>
                <a:xfrm rot="18046632">
                  <a:off x="2765576" y="2277132"/>
                  <a:ext cx="3528392" cy="17641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8392" h="1764196">
                      <a:moveTo>
                        <a:pt x="1764196" y="0"/>
                      </a:moveTo>
                      <a:cubicBezTo>
                        <a:pt x="2738535" y="0"/>
                        <a:pt x="3528392" y="789857"/>
                        <a:pt x="3528392" y="1764196"/>
                      </a:cubicBezTo>
                      <a:lnTo>
                        <a:pt x="0" y="1764196"/>
                      </a:lnTo>
                      <a:cubicBezTo>
                        <a:pt x="0" y="789857"/>
                        <a:pt x="789857" y="0"/>
                        <a:pt x="1764196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8039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IrisUPC" pitchFamily="34" charset="-34"/>
                    <a:ea typeface="宋体"/>
                    <a:cs typeface="IrisUPC" pitchFamily="34" charset="-34"/>
                  </a:endParaRPr>
                </a:p>
              </p:txBody>
            </p:sp>
          </p:grpSp>
          <p:sp>
            <p:nvSpPr>
              <p:cNvPr id="42" name="สี่เหลี่ยมผืนผ้า 49"/>
              <p:cNvSpPr/>
              <p:nvPr/>
            </p:nvSpPr>
            <p:spPr>
              <a:xfrm>
                <a:off x="5660482" y="1855628"/>
                <a:ext cx="1673856" cy="10772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th-TH" sz="3200" b="1" dirty="0" smtClean="0">
                    <a:latin typeface="IrisUPC" pitchFamily="34" charset="-34"/>
                    <a:cs typeface="IrisUPC" pitchFamily="34" charset="-34"/>
                  </a:rPr>
                  <a:t>ปัญหา</a:t>
                </a:r>
              </a:p>
              <a:p>
                <a:pPr lvl="0" algn="ctr"/>
                <a:r>
                  <a:rPr lang="th-TH" sz="3200" b="1" dirty="0" smtClean="0">
                    <a:latin typeface="IrisUPC" pitchFamily="34" charset="-34"/>
                    <a:cs typeface="IrisUPC" pitchFamily="34" charset="-34"/>
                  </a:rPr>
                  <a:t>ความยากจน</a:t>
                </a:r>
                <a:endParaRPr lang="en-US" sz="3200" b="1" dirty="0">
                  <a:latin typeface="IrisUPC" pitchFamily="34" charset="-34"/>
                  <a:cs typeface="IrisUPC" pitchFamily="34" charset="-34"/>
                </a:endParaRP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5542936" y="3356992"/>
                <a:ext cx="218842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b="1" dirty="0" smtClean="0">
                    <a:solidFill>
                      <a:srgbClr val="FF0000"/>
                    </a:solidFill>
                    <a:latin typeface="IrisUPC"/>
                    <a:cs typeface="IrisUPC"/>
                  </a:rPr>
                  <a:t>~</a:t>
                </a:r>
                <a:r>
                  <a:rPr lang="th-TH" sz="3600" b="1" dirty="0" smtClean="0">
                    <a:solidFill>
                      <a:srgbClr val="FF0000"/>
                    </a:solidFill>
                    <a:latin typeface="IrisUPC"/>
                    <a:cs typeface="IrisUPC"/>
                  </a:rPr>
                  <a:t>22%ของพื้นที่</a:t>
                </a:r>
                <a:endParaRPr lang="en-US" sz="3600" b="1" dirty="0">
                  <a:solidFill>
                    <a:srgbClr val="FF0000"/>
                  </a:solidFill>
                  <a:latin typeface="IrisUPC"/>
                  <a:cs typeface="IrisUPC"/>
                </a:endParaRPr>
              </a:p>
            </p:txBody>
          </p:sp>
          <p:pic>
            <p:nvPicPr>
              <p:cNvPr id="44" name="图片 35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71726" y="1034107"/>
                <a:ext cx="1118387" cy="1148210"/>
              </a:xfrm>
              <a:prstGeom prst="rect">
                <a:avLst/>
              </a:prstGeom>
              <a:effectLst>
                <a:innerShdw blurRad="114300">
                  <a:srgbClr val="004D86"/>
                </a:innerShdw>
              </a:effectLst>
            </p:spPr>
          </p:pic>
          <p:sp>
            <p:nvSpPr>
              <p:cNvPr id="45" name="TextBox 44"/>
              <p:cNvSpPr txBox="1"/>
              <p:nvPr/>
            </p:nvSpPr>
            <p:spPr>
              <a:xfrm>
                <a:off x="6751272" y="1204279"/>
                <a:ext cx="93002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lnSpc>
                    <a:spcPct val="80000"/>
                  </a:lnSpc>
                  <a:defRPr/>
                </a:pPr>
                <a:r>
                  <a:rPr lang="en-US" altLang="zh-CN" sz="6000" b="1" kern="0" noProof="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IrisUPC" panose="020B0604020202020204" pitchFamily="34" charset="-34"/>
                    <a:ea typeface="微软雅黑" pitchFamily="34" charset="-122"/>
                    <a:cs typeface="IrisUPC" panose="020B0604020202020204" pitchFamily="34" charset="-34"/>
                  </a:rPr>
                  <a:t>3</a:t>
                </a:r>
                <a:endParaRPr kumimoji="0" lang="zh-CN" altLang="en-US" sz="6000" b="1" i="0" u="none" strike="noStrike" kern="0" normalizeH="0" baseline="0" noProof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IrisUPC" panose="020B0604020202020204" pitchFamily="34" charset="-34"/>
                  <a:ea typeface="微软雅黑" pitchFamily="34" charset="-122"/>
                  <a:cs typeface="IrisUPC" panose="020B0604020202020204" pitchFamily="34" charset="-34"/>
                </a:endParaRPr>
              </a:p>
            </p:txBody>
          </p:sp>
        </p:grpSp>
        <p:grpSp>
          <p:nvGrpSpPr>
            <p:cNvPr id="51" name="Group 50"/>
            <p:cNvGrpSpPr/>
            <p:nvPr/>
          </p:nvGrpSpPr>
          <p:grpSpPr>
            <a:xfrm>
              <a:off x="3593438" y="3876967"/>
              <a:ext cx="2393725" cy="3056286"/>
              <a:chOff x="1976025" y="4398233"/>
              <a:chExt cx="2393725" cy="3056286"/>
            </a:xfrm>
          </p:grpSpPr>
          <p:grpSp>
            <p:nvGrpSpPr>
              <p:cNvPr id="52" name="组合 63"/>
              <p:cNvGrpSpPr/>
              <p:nvPr/>
            </p:nvGrpSpPr>
            <p:grpSpPr>
              <a:xfrm>
                <a:off x="1976025" y="4468784"/>
                <a:ext cx="2074902" cy="2339404"/>
                <a:chOff x="3491880" y="1395034"/>
                <a:chExt cx="3528392" cy="3978182"/>
              </a:xfrm>
            </p:grpSpPr>
            <p:sp>
              <p:nvSpPr>
                <p:cNvPr id="57" name="椭圆 64"/>
                <p:cNvSpPr/>
                <p:nvPr/>
              </p:nvSpPr>
              <p:spPr>
                <a:xfrm>
                  <a:off x="3491880" y="1844824"/>
                  <a:ext cx="3528392" cy="3528392"/>
                </a:xfrm>
                <a:prstGeom prst="ellipse">
                  <a:avLst/>
                </a:prstGeom>
                <a:solidFill>
                  <a:srgbClr val="0996FF"/>
                </a:solidFill>
                <a:ln w="25400" cap="flat" cmpd="sng" algn="ctr">
                  <a:solidFill>
                    <a:srgbClr val="FFFFFF">
                      <a:alpha val="76863"/>
                    </a:srgbClr>
                  </a:solidFill>
                  <a:prstDash val="solid"/>
                </a:ln>
                <a:effectLst>
                  <a:outerShdw blurRad="431800" sx="101000" sy="101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IrisUPC" pitchFamily="34" charset="-34"/>
                    <a:ea typeface="宋体"/>
                    <a:cs typeface="IrisUPC" pitchFamily="34" charset="-34"/>
                  </a:endParaRPr>
                </a:p>
              </p:txBody>
            </p:sp>
            <p:sp>
              <p:nvSpPr>
                <p:cNvPr id="58" name="椭圆 65"/>
                <p:cNvSpPr/>
                <p:nvPr/>
              </p:nvSpPr>
              <p:spPr>
                <a:xfrm>
                  <a:off x="3635896" y="1973872"/>
                  <a:ext cx="3240360" cy="3240360"/>
                </a:xfrm>
                <a:prstGeom prst="ellipse">
                  <a:avLst/>
                </a:prstGeom>
                <a:gradFill flip="none" rotWithShape="1">
                  <a:gsLst>
                    <a:gs pos="72000">
                      <a:srgbClr val="0070C0">
                        <a:shade val="30000"/>
                        <a:satMod val="115000"/>
                      </a:srgbClr>
                    </a:gs>
                    <a:gs pos="83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B0F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solidFill>
                    <a:srgbClr val="FFFFFF">
                      <a:alpha val="45882"/>
                    </a:srgbClr>
                  </a:solidFill>
                  <a:prstDash val="solid"/>
                </a:ln>
                <a:effectLst>
                  <a:outerShdw blurRad="431800" sx="101000" sy="101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IrisUPC" pitchFamily="34" charset="-34"/>
                    <a:ea typeface="宋体"/>
                    <a:cs typeface="IrisUPC" pitchFamily="34" charset="-34"/>
                  </a:endParaRPr>
                </a:p>
              </p:txBody>
            </p:sp>
            <p:sp>
              <p:nvSpPr>
                <p:cNvPr id="59" name="椭圆 66"/>
                <p:cNvSpPr/>
                <p:nvPr/>
              </p:nvSpPr>
              <p:spPr>
                <a:xfrm>
                  <a:off x="3928487" y="2279319"/>
                  <a:ext cx="2628673" cy="2628673"/>
                </a:xfrm>
                <a:prstGeom prst="ellipse">
                  <a:avLst/>
                </a:prstGeom>
                <a:solidFill>
                  <a:srgbClr val="FFFF00"/>
                </a:solidFill>
                <a:ln w="28575" cap="flat" cmpd="sng" algn="ctr">
                  <a:solidFill>
                    <a:srgbClr val="FFFFFF">
                      <a:alpha val="58039"/>
                    </a:srgbClr>
                  </a:solidFill>
                  <a:prstDash val="solid"/>
                </a:ln>
                <a:effectLst>
                  <a:outerShdw blurRad="431800" sx="101000" sy="101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IrisUPC" pitchFamily="34" charset="-34"/>
                    <a:ea typeface="宋体"/>
                    <a:cs typeface="IrisUPC" pitchFamily="34" charset="-34"/>
                  </a:endParaRPr>
                </a:p>
              </p:txBody>
            </p:sp>
            <p:sp>
              <p:nvSpPr>
                <p:cNvPr id="60" name="椭圆 5"/>
                <p:cNvSpPr/>
                <p:nvPr/>
              </p:nvSpPr>
              <p:spPr>
                <a:xfrm rot="18046632">
                  <a:off x="2765576" y="2277132"/>
                  <a:ext cx="3528392" cy="17641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8392" h="1764196">
                      <a:moveTo>
                        <a:pt x="1764196" y="0"/>
                      </a:moveTo>
                      <a:cubicBezTo>
                        <a:pt x="2738535" y="0"/>
                        <a:pt x="3528392" y="789857"/>
                        <a:pt x="3528392" y="1764196"/>
                      </a:cubicBezTo>
                      <a:lnTo>
                        <a:pt x="0" y="1764196"/>
                      </a:lnTo>
                      <a:cubicBezTo>
                        <a:pt x="0" y="789857"/>
                        <a:pt x="789857" y="0"/>
                        <a:pt x="1764196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8039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IrisUPC" pitchFamily="34" charset="-34"/>
                    <a:ea typeface="宋体"/>
                    <a:cs typeface="IrisUPC" pitchFamily="34" charset="-34"/>
                  </a:endParaRPr>
                </a:p>
              </p:txBody>
            </p:sp>
          </p:grpSp>
          <p:sp>
            <p:nvSpPr>
              <p:cNvPr id="53" name="สี่เหลี่ยมผืนผ้า 51"/>
              <p:cNvSpPr/>
              <p:nvPr/>
            </p:nvSpPr>
            <p:spPr>
              <a:xfrm>
                <a:off x="2035372" y="5300569"/>
                <a:ext cx="1907895" cy="9541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th-TH" sz="2800" b="1" dirty="0" smtClean="0">
                    <a:latin typeface="IrisUPC" pitchFamily="34" charset="-34"/>
                    <a:cs typeface="IrisUPC" pitchFamily="34" charset="-34"/>
                  </a:rPr>
                  <a:t>ปัญหา</a:t>
                </a:r>
                <a:br>
                  <a:rPr lang="th-TH" sz="2800" b="1" dirty="0" smtClean="0">
                    <a:latin typeface="IrisUPC" pitchFamily="34" charset="-34"/>
                    <a:cs typeface="IrisUPC" pitchFamily="34" charset="-34"/>
                  </a:rPr>
                </a:br>
                <a:r>
                  <a:rPr lang="th-TH" sz="2800" b="1" dirty="0" smtClean="0">
                    <a:latin typeface="IrisUPC" pitchFamily="34" charset="-34"/>
                    <a:cs typeface="IrisUPC" pitchFamily="34" charset="-34"/>
                  </a:rPr>
                  <a:t>ความเสี่ยงชุมชน</a:t>
                </a:r>
                <a:endParaRPr lang="en-US" sz="2800" b="1" dirty="0">
                  <a:latin typeface="IrisUPC" pitchFamily="34" charset="-34"/>
                  <a:cs typeface="IrisUPC" pitchFamily="34" charset="-34"/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2000906" y="6808188"/>
                <a:ext cx="197682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b="1" dirty="0" smtClean="0">
                    <a:solidFill>
                      <a:srgbClr val="FF0000"/>
                    </a:solidFill>
                    <a:latin typeface="IrisUPC"/>
                    <a:cs typeface="IrisUPC"/>
                  </a:rPr>
                  <a:t>~7</a:t>
                </a:r>
                <a:r>
                  <a:rPr lang="th-TH" sz="3600" b="1" dirty="0" smtClean="0">
                    <a:solidFill>
                      <a:srgbClr val="FF0000"/>
                    </a:solidFill>
                    <a:latin typeface="IrisUPC"/>
                    <a:cs typeface="IrisUPC"/>
                  </a:rPr>
                  <a:t>%ของพื้นที่</a:t>
                </a:r>
                <a:endParaRPr lang="en-US" sz="3600" b="1" dirty="0">
                  <a:solidFill>
                    <a:srgbClr val="FF0000"/>
                  </a:solidFill>
                  <a:latin typeface="IrisUPC"/>
                  <a:cs typeface="IrisUPC"/>
                </a:endParaRPr>
              </a:p>
            </p:txBody>
          </p:sp>
          <p:pic>
            <p:nvPicPr>
              <p:cNvPr id="55" name="图片 35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51363" y="4398233"/>
                <a:ext cx="1118387" cy="1148210"/>
              </a:xfrm>
              <a:prstGeom prst="rect">
                <a:avLst/>
              </a:prstGeom>
              <a:effectLst>
                <a:innerShdw blurRad="114300">
                  <a:srgbClr val="004D86"/>
                </a:innerShdw>
              </a:effectLst>
            </p:spPr>
          </p:pic>
          <p:sp>
            <p:nvSpPr>
              <p:cNvPr id="56" name="TextBox 55"/>
              <p:cNvSpPr txBox="1"/>
              <p:nvPr/>
            </p:nvSpPr>
            <p:spPr>
              <a:xfrm>
                <a:off x="3347231" y="4582577"/>
                <a:ext cx="93002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lnSpc>
                    <a:spcPct val="80000"/>
                  </a:lnSpc>
                  <a:defRPr/>
                </a:pPr>
                <a:r>
                  <a:rPr lang="en-US" altLang="zh-CN" sz="6000" b="1" kern="0" noProof="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IrisUPC" panose="020B0604020202020204" pitchFamily="34" charset="-34"/>
                    <a:ea typeface="微软雅黑" pitchFamily="34" charset="-122"/>
                    <a:cs typeface="IrisUPC" panose="020B0604020202020204" pitchFamily="34" charset="-34"/>
                  </a:rPr>
                  <a:t>5</a:t>
                </a:r>
                <a:endParaRPr kumimoji="0" lang="zh-CN" altLang="en-US" sz="6000" b="1" i="0" u="none" strike="noStrike" kern="0" normalizeH="0" baseline="0" noProof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IrisUPC" panose="020B0604020202020204" pitchFamily="34" charset="-34"/>
                  <a:ea typeface="微软雅黑" pitchFamily="34" charset="-122"/>
                  <a:cs typeface="IrisUPC" panose="020B0604020202020204" pitchFamily="34" charset="-34"/>
                </a:endParaRPr>
              </a:p>
            </p:txBody>
          </p:sp>
        </p:grpSp>
      </p:grpSp>
      <p:sp>
        <p:nvSpPr>
          <p:cNvPr id="65" name="Title 1"/>
          <p:cNvSpPr>
            <a:spLocks noGrp="1"/>
          </p:cNvSpPr>
          <p:nvPr>
            <p:ph type="title"/>
          </p:nvPr>
        </p:nvSpPr>
        <p:spPr>
          <a:xfrm>
            <a:off x="255623" y="55878"/>
            <a:ext cx="8229600" cy="1143000"/>
          </a:xfrm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/>
          </a:bodyPr>
          <a:lstStyle/>
          <a:p>
            <a:r>
              <a:rPr lang="th-TH" altLang="zh-CN" sz="4800" b="1" dirty="0" smtClean="0">
                <a:latin typeface="TH Niramit AS" pitchFamily="2" charset="-34"/>
                <a:cs typeface="TH Niramit AS" pitchFamily="2" charset="-34"/>
              </a:rPr>
              <a:t>การวิเคราะห์ปัญหาของพื้นที่</a:t>
            </a:r>
            <a:endParaRPr lang="zh-CN" altLang="en-US" sz="4800" b="1" dirty="0"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15368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34"/>
          <p:cNvGrpSpPr/>
          <p:nvPr/>
        </p:nvGrpSpPr>
        <p:grpSpPr>
          <a:xfrm rot="5400000">
            <a:off x="-1588453" y="1650629"/>
            <a:ext cx="4230920" cy="1054014"/>
            <a:chOff x="181826" y="4154720"/>
            <a:chExt cx="8595491" cy="2141325"/>
          </a:xfrm>
        </p:grpSpPr>
        <p:sp>
          <p:nvSpPr>
            <p:cNvPr id="20" name="Freeform 6"/>
            <p:cNvSpPr>
              <a:spLocks noEditPoints="1"/>
            </p:cNvSpPr>
            <p:nvPr/>
          </p:nvSpPr>
          <p:spPr bwMode="auto">
            <a:xfrm>
              <a:off x="4115679" y="5418269"/>
              <a:ext cx="880212" cy="877776"/>
            </a:xfrm>
            <a:custGeom>
              <a:avLst/>
              <a:gdLst/>
              <a:ahLst/>
              <a:cxnLst>
                <a:cxn ang="0">
                  <a:pos x="10427" y="0"/>
                </a:cxn>
                <a:cxn ang="0">
                  <a:pos x="1811" y="0"/>
                </a:cxn>
                <a:cxn ang="0">
                  <a:pos x="0" y="1806"/>
                </a:cxn>
                <a:cxn ang="0">
                  <a:pos x="0" y="10398"/>
                </a:cxn>
                <a:cxn ang="0">
                  <a:pos x="1811" y="12200"/>
                </a:cxn>
                <a:cxn ang="0">
                  <a:pos x="10427" y="12200"/>
                </a:cxn>
                <a:cxn ang="0">
                  <a:pos x="12234" y="10398"/>
                </a:cxn>
                <a:cxn ang="0">
                  <a:pos x="12234" y="1806"/>
                </a:cxn>
                <a:cxn ang="0">
                  <a:pos x="10427" y="0"/>
                </a:cxn>
                <a:cxn ang="0">
                  <a:pos x="11268" y="9985"/>
                </a:cxn>
                <a:cxn ang="0">
                  <a:pos x="10077" y="11172"/>
                </a:cxn>
                <a:cxn ang="0">
                  <a:pos x="2157" y="11172"/>
                </a:cxn>
                <a:cxn ang="0">
                  <a:pos x="966" y="9985"/>
                </a:cxn>
                <a:cxn ang="0">
                  <a:pos x="966" y="2151"/>
                </a:cxn>
                <a:cxn ang="0">
                  <a:pos x="2157" y="963"/>
                </a:cxn>
                <a:cxn ang="0">
                  <a:pos x="10077" y="963"/>
                </a:cxn>
                <a:cxn ang="0">
                  <a:pos x="11268" y="2151"/>
                </a:cxn>
                <a:cxn ang="0">
                  <a:pos x="11268" y="9985"/>
                </a:cxn>
              </a:cxnLst>
              <a:rect l="0" t="0" r="r" b="b"/>
              <a:pathLst>
                <a:path w="12234" h="12200">
                  <a:moveTo>
                    <a:pt x="10427" y="0"/>
                  </a:moveTo>
                  <a:cubicBezTo>
                    <a:pt x="1811" y="0"/>
                    <a:pt x="1811" y="0"/>
                    <a:pt x="1811" y="0"/>
                  </a:cubicBezTo>
                  <a:cubicBezTo>
                    <a:pt x="813" y="0"/>
                    <a:pt x="0" y="810"/>
                    <a:pt x="0" y="1806"/>
                  </a:cubicBezTo>
                  <a:cubicBezTo>
                    <a:pt x="0" y="10398"/>
                    <a:pt x="0" y="10398"/>
                    <a:pt x="0" y="10398"/>
                  </a:cubicBezTo>
                  <a:cubicBezTo>
                    <a:pt x="0" y="11393"/>
                    <a:pt x="813" y="12200"/>
                    <a:pt x="1811" y="12200"/>
                  </a:cubicBezTo>
                  <a:cubicBezTo>
                    <a:pt x="10427" y="12200"/>
                    <a:pt x="10427" y="12200"/>
                    <a:pt x="10427" y="12200"/>
                  </a:cubicBezTo>
                  <a:cubicBezTo>
                    <a:pt x="11425" y="12200"/>
                    <a:pt x="12234" y="11393"/>
                    <a:pt x="12234" y="10398"/>
                  </a:cubicBezTo>
                  <a:cubicBezTo>
                    <a:pt x="12234" y="1806"/>
                    <a:pt x="12234" y="1806"/>
                    <a:pt x="12234" y="1806"/>
                  </a:cubicBezTo>
                  <a:cubicBezTo>
                    <a:pt x="12234" y="810"/>
                    <a:pt x="11425" y="0"/>
                    <a:pt x="10427" y="0"/>
                  </a:cubicBezTo>
                  <a:close/>
                  <a:moveTo>
                    <a:pt x="11268" y="9985"/>
                  </a:moveTo>
                  <a:cubicBezTo>
                    <a:pt x="11268" y="10643"/>
                    <a:pt x="10737" y="11172"/>
                    <a:pt x="10077" y="11172"/>
                  </a:cubicBezTo>
                  <a:cubicBezTo>
                    <a:pt x="2157" y="11172"/>
                    <a:pt x="2157" y="11172"/>
                    <a:pt x="2157" y="11172"/>
                  </a:cubicBezTo>
                  <a:cubicBezTo>
                    <a:pt x="1501" y="11172"/>
                    <a:pt x="966" y="10643"/>
                    <a:pt x="966" y="9985"/>
                  </a:cubicBezTo>
                  <a:cubicBezTo>
                    <a:pt x="966" y="2151"/>
                    <a:pt x="966" y="2151"/>
                    <a:pt x="966" y="2151"/>
                  </a:cubicBezTo>
                  <a:cubicBezTo>
                    <a:pt x="966" y="1497"/>
                    <a:pt x="1501" y="963"/>
                    <a:pt x="2157" y="963"/>
                  </a:cubicBezTo>
                  <a:cubicBezTo>
                    <a:pt x="10077" y="963"/>
                    <a:pt x="10077" y="963"/>
                    <a:pt x="10077" y="963"/>
                  </a:cubicBezTo>
                  <a:cubicBezTo>
                    <a:pt x="10737" y="963"/>
                    <a:pt x="11268" y="1497"/>
                    <a:pt x="11268" y="2151"/>
                  </a:cubicBezTo>
                  <a:lnTo>
                    <a:pt x="11268" y="998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  <a:headEnd/>
              <a:tailEnd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5320591" y="5418269"/>
              <a:ext cx="880212" cy="877776"/>
            </a:xfrm>
            <a:custGeom>
              <a:avLst/>
              <a:gdLst/>
              <a:ahLst/>
              <a:cxnLst>
                <a:cxn ang="0">
                  <a:pos x="10427" y="0"/>
                </a:cxn>
                <a:cxn ang="0">
                  <a:pos x="1811" y="0"/>
                </a:cxn>
                <a:cxn ang="0">
                  <a:pos x="0" y="1806"/>
                </a:cxn>
                <a:cxn ang="0">
                  <a:pos x="0" y="10398"/>
                </a:cxn>
                <a:cxn ang="0">
                  <a:pos x="1811" y="12200"/>
                </a:cxn>
                <a:cxn ang="0">
                  <a:pos x="10427" y="12200"/>
                </a:cxn>
                <a:cxn ang="0">
                  <a:pos x="12234" y="10398"/>
                </a:cxn>
                <a:cxn ang="0">
                  <a:pos x="12234" y="1806"/>
                </a:cxn>
                <a:cxn ang="0">
                  <a:pos x="10427" y="0"/>
                </a:cxn>
                <a:cxn ang="0">
                  <a:pos x="11268" y="9985"/>
                </a:cxn>
                <a:cxn ang="0">
                  <a:pos x="10077" y="11172"/>
                </a:cxn>
                <a:cxn ang="0">
                  <a:pos x="2157" y="11172"/>
                </a:cxn>
                <a:cxn ang="0">
                  <a:pos x="966" y="9985"/>
                </a:cxn>
                <a:cxn ang="0">
                  <a:pos x="966" y="2151"/>
                </a:cxn>
                <a:cxn ang="0">
                  <a:pos x="2157" y="963"/>
                </a:cxn>
                <a:cxn ang="0">
                  <a:pos x="10077" y="963"/>
                </a:cxn>
                <a:cxn ang="0">
                  <a:pos x="11268" y="2151"/>
                </a:cxn>
                <a:cxn ang="0">
                  <a:pos x="11268" y="9985"/>
                </a:cxn>
              </a:cxnLst>
              <a:rect l="0" t="0" r="r" b="b"/>
              <a:pathLst>
                <a:path w="12234" h="12200">
                  <a:moveTo>
                    <a:pt x="10427" y="0"/>
                  </a:moveTo>
                  <a:cubicBezTo>
                    <a:pt x="1811" y="0"/>
                    <a:pt x="1811" y="0"/>
                    <a:pt x="1811" y="0"/>
                  </a:cubicBezTo>
                  <a:cubicBezTo>
                    <a:pt x="813" y="0"/>
                    <a:pt x="0" y="810"/>
                    <a:pt x="0" y="1806"/>
                  </a:cubicBezTo>
                  <a:cubicBezTo>
                    <a:pt x="0" y="10398"/>
                    <a:pt x="0" y="10398"/>
                    <a:pt x="0" y="10398"/>
                  </a:cubicBezTo>
                  <a:cubicBezTo>
                    <a:pt x="0" y="11393"/>
                    <a:pt x="813" y="12200"/>
                    <a:pt x="1811" y="12200"/>
                  </a:cubicBezTo>
                  <a:cubicBezTo>
                    <a:pt x="10427" y="12200"/>
                    <a:pt x="10427" y="12200"/>
                    <a:pt x="10427" y="12200"/>
                  </a:cubicBezTo>
                  <a:cubicBezTo>
                    <a:pt x="11425" y="12200"/>
                    <a:pt x="12234" y="11393"/>
                    <a:pt x="12234" y="10398"/>
                  </a:cubicBezTo>
                  <a:cubicBezTo>
                    <a:pt x="12234" y="1806"/>
                    <a:pt x="12234" y="1806"/>
                    <a:pt x="12234" y="1806"/>
                  </a:cubicBezTo>
                  <a:cubicBezTo>
                    <a:pt x="12234" y="810"/>
                    <a:pt x="11425" y="0"/>
                    <a:pt x="10427" y="0"/>
                  </a:cubicBezTo>
                  <a:close/>
                  <a:moveTo>
                    <a:pt x="11268" y="9985"/>
                  </a:moveTo>
                  <a:cubicBezTo>
                    <a:pt x="11268" y="10643"/>
                    <a:pt x="10737" y="11172"/>
                    <a:pt x="10077" y="11172"/>
                  </a:cubicBezTo>
                  <a:cubicBezTo>
                    <a:pt x="2157" y="11172"/>
                    <a:pt x="2157" y="11172"/>
                    <a:pt x="2157" y="11172"/>
                  </a:cubicBezTo>
                  <a:cubicBezTo>
                    <a:pt x="1501" y="11172"/>
                    <a:pt x="966" y="10643"/>
                    <a:pt x="966" y="9985"/>
                  </a:cubicBezTo>
                  <a:cubicBezTo>
                    <a:pt x="966" y="2151"/>
                    <a:pt x="966" y="2151"/>
                    <a:pt x="966" y="2151"/>
                  </a:cubicBezTo>
                  <a:cubicBezTo>
                    <a:pt x="966" y="1497"/>
                    <a:pt x="1501" y="963"/>
                    <a:pt x="2157" y="963"/>
                  </a:cubicBezTo>
                  <a:cubicBezTo>
                    <a:pt x="10077" y="963"/>
                    <a:pt x="10077" y="963"/>
                    <a:pt x="10077" y="963"/>
                  </a:cubicBezTo>
                  <a:cubicBezTo>
                    <a:pt x="10737" y="963"/>
                    <a:pt x="11268" y="1497"/>
                    <a:pt x="11268" y="2151"/>
                  </a:cubicBezTo>
                  <a:lnTo>
                    <a:pt x="11268" y="998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  <a:headEnd/>
              <a:tailEnd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6"/>
            <p:cNvSpPr>
              <a:spLocks noEditPoints="1"/>
            </p:cNvSpPr>
            <p:nvPr/>
          </p:nvSpPr>
          <p:spPr bwMode="auto">
            <a:xfrm>
              <a:off x="1720097" y="4780099"/>
              <a:ext cx="880212" cy="877776"/>
            </a:xfrm>
            <a:custGeom>
              <a:avLst/>
              <a:gdLst/>
              <a:ahLst/>
              <a:cxnLst>
                <a:cxn ang="0">
                  <a:pos x="10427" y="0"/>
                </a:cxn>
                <a:cxn ang="0">
                  <a:pos x="1811" y="0"/>
                </a:cxn>
                <a:cxn ang="0">
                  <a:pos x="0" y="1806"/>
                </a:cxn>
                <a:cxn ang="0">
                  <a:pos x="0" y="10398"/>
                </a:cxn>
                <a:cxn ang="0">
                  <a:pos x="1811" y="12200"/>
                </a:cxn>
                <a:cxn ang="0">
                  <a:pos x="10427" y="12200"/>
                </a:cxn>
                <a:cxn ang="0">
                  <a:pos x="12234" y="10398"/>
                </a:cxn>
                <a:cxn ang="0">
                  <a:pos x="12234" y="1806"/>
                </a:cxn>
                <a:cxn ang="0">
                  <a:pos x="10427" y="0"/>
                </a:cxn>
                <a:cxn ang="0">
                  <a:pos x="11268" y="9985"/>
                </a:cxn>
                <a:cxn ang="0">
                  <a:pos x="10077" y="11172"/>
                </a:cxn>
                <a:cxn ang="0">
                  <a:pos x="2157" y="11172"/>
                </a:cxn>
                <a:cxn ang="0">
                  <a:pos x="966" y="9985"/>
                </a:cxn>
                <a:cxn ang="0">
                  <a:pos x="966" y="2151"/>
                </a:cxn>
                <a:cxn ang="0">
                  <a:pos x="2157" y="963"/>
                </a:cxn>
                <a:cxn ang="0">
                  <a:pos x="10077" y="963"/>
                </a:cxn>
                <a:cxn ang="0">
                  <a:pos x="11268" y="2151"/>
                </a:cxn>
                <a:cxn ang="0">
                  <a:pos x="11268" y="9985"/>
                </a:cxn>
              </a:cxnLst>
              <a:rect l="0" t="0" r="r" b="b"/>
              <a:pathLst>
                <a:path w="12234" h="12200">
                  <a:moveTo>
                    <a:pt x="10427" y="0"/>
                  </a:moveTo>
                  <a:cubicBezTo>
                    <a:pt x="1811" y="0"/>
                    <a:pt x="1811" y="0"/>
                    <a:pt x="1811" y="0"/>
                  </a:cubicBezTo>
                  <a:cubicBezTo>
                    <a:pt x="813" y="0"/>
                    <a:pt x="0" y="810"/>
                    <a:pt x="0" y="1806"/>
                  </a:cubicBezTo>
                  <a:cubicBezTo>
                    <a:pt x="0" y="10398"/>
                    <a:pt x="0" y="10398"/>
                    <a:pt x="0" y="10398"/>
                  </a:cubicBezTo>
                  <a:cubicBezTo>
                    <a:pt x="0" y="11393"/>
                    <a:pt x="813" y="12200"/>
                    <a:pt x="1811" y="12200"/>
                  </a:cubicBezTo>
                  <a:cubicBezTo>
                    <a:pt x="10427" y="12200"/>
                    <a:pt x="10427" y="12200"/>
                    <a:pt x="10427" y="12200"/>
                  </a:cubicBezTo>
                  <a:cubicBezTo>
                    <a:pt x="11425" y="12200"/>
                    <a:pt x="12234" y="11393"/>
                    <a:pt x="12234" y="10398"/>
                  </a:cubicBezTo>
                  <a:cubicBezTo>
                    <a:pt x="12234" y="1806"/>
                    <a:pt x="12234" y="1806"/>
                    <a:pt x="12234" y="1806"/>
                  </a:cubicBezTo>
                  <a:cubicBezTo>
                    <a:pt x="12234" y="810"/>
                    <a:pt x="11425" y="0"/>
                    <a:pt x="10427" y="0"/>
                  </a:cubicBezTo>
                  <a:close/>
                  <a:moveTo>
                    <a:pt x="11268" y="9985"/>
                  </a:moveTo>
                  <a:cubicBezTo>
                    <a:pt x="11268" y="10643"/>
                    <a:pt x="10737" y="11172"/>
                    <a:pt x="10077" y="11172"/>
                  </a:cubicBezTo>
                  <a:cubicBezTo>
                    <a:pt x="2157" y="11172"/>
                    <a:pt x="2157" y="11172"/>
                    <a:pt x="2157" y="11172"/>
                  </a:cubicBezTo>
                  <a:cubicBezTo>
                    <a:pt x="1501" y="11172"/>
                    <a:pt x="966" y="10643"/>
                    <a:pt x="966" y="9985"/>
                  </a:cubicBezTo>
                  <a:cubicBezTo>
                    <a:pt x="966" y="2151"/>
                    <a:pt x="966" y="2151"/>
                    <a:pt x="966" y="2151"/>
                  </a:cubicBezTo>
                  <a:cubicBezTo>
                    <a:pt x="966" y="1497"/>
                    <a:pt x="1501" y="963"/>
                    <a:pt x="2157" y="963"/>
                  </a:cubicBezTo>
                  <a:cubicBezTo>
                    <a:pt x="10077" y="963"/>
                    <a:pt x="10077" y="963"/>
                    <a:pt x="10077" y="963"/>
                  </a:cubicBezTo>
                  <a:cubicBezTo>
                    <a:pt x="10737" y="963"/>
                    <a:pt x="11268" y="1497"/>
                    <a:pt x="11268" y="2151"/>
                  </a:cubicBezTo>
                  <a:lnTo>
                    <a:pt x="11268" y="998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  <a:headEnd/>
              <a:tailEnd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6"/>
            <p:cNvSpPr>
              <a:spLocks noEditPoints="1"/>
            </p:cNvSpPr>
            <p:nvPr/>
          </p:nvSpPr>
          <p:spPr bwMode="auto">
            <a:xfrm>
              <a:off x="1267677" y="5418269"/>
              <a:ext cx="880212" cy="877776"/>
            </a:xfrm>
            <a:custGeom>
              <a:avLst/>
              <a:gdLst/>
              <a:ahLst/>
              <a:cxnLst>
                <a:cxn ang="0">
                  <a:pos x="10427" y="0"/>
                </a:cxn>
                <a:cxn ang="0">
                  <a:pos x="1811" y="0"/>
                </a:cxn>
                <a:cxn ang="0">
                  <a:pos x="0" y="1806"/>
                </a:cxn>
                <a:cxn ang="0">
                  <a:pos x="0" y="10398"/>
                </a:cxn>
                <a:cxn ang="0">
                  <a:pos x="1811" y="12200"/>
                </a:cxn>
                <a:cxn ang="0">
                  <a:pos x="10427" y="12200"/>
                </a:cxn>
                <a:cxn ang="0">
                  <a:pos x="12234" y="10398"/>
                </a:cxn>
                <a:cxn ang="0">
                  <a:pos x="12234" y="1806"/>
                </a:cxn>
                <a:cxn ang="0">
                  <a:pos x="10427" y="0"/>
                </a:cxn>
                <a:cxn ang="0">
                  <a:pos x="11268" y="9985"/>
                </a:cxn>
                <a:cxn ang="0">
                  <a:pos x="10077" y="11172"/>
                </a:cxn>
                <a:cxn ang="0">
                  <a:pos x="2157" y="11172"/>
                </a:cxn>
                <a:cxn ang="0">
                  <a:pos x="966" y="9985"/>
                </a:cxn>
                <a:cxn ang="0">
                  <a:pos x="966" y="2151"/>
                </a:cxn>
                <a:cxn ang="0">
                  <a:pos x="2157" y="963"/>
                </a:cxn>
                <a:cxn ang="0">
                  <a:pos x="10077" y="963"/>
                </a:cxn>
                <a:cxn ang="0">
                  <a:pos x="11268" y="2151"/>
                </a:cxn>
                <a:cxn ang="0">
                  <a:pos x="11268" y="9985"/>
                </a:cxn>
              </a:cxnLst>
              <a:rect l="0" t="0" r="r" b="b"/>
              <a:pathLst>
                <a:path w="12234" h="12200">
                  <a:moveTo>
                    <a:pt x="10427" y="0"/>
                  </a:moveTo>
                  <a:cubicBezTo>
                    <a:pt x="1811" y="0"/>
                    <a:pt x="1811" y="0"/>
                    <a:pt x="1811" y="0"/>
                  </a:cubicBezTo>
                  <a:cubicBezTo>
                    <a:pt x="813" y="0"/>
                    <a:pt x="0" y="810"/>
                    <a:pt x="0" y="1806"/>
                  </a:cubicBezTo>
                  <a:cubicBezTo>
                    <a:pt x="0" y="10398"/>
                    <a:pt x="0" y="10398"/>
                    <a:pt x="0" y="10398"/>
                  </a:cubicBezTo>
                  <a:cubicBezTo>
                    <a:pt x="0" y="11393"/>
                    <a:pt x="813" y="12200"/>
                    <a:pt x="1811" y="12200"/>
                  </a:cubicBezTo>
                  <a:cubicBezTo>
                    <a:pt x="10427" y="12200"/>
                    <a:pt x="10427" y="12200"/>
                    <a:pt x="10427" y="12200"/>
                  </a:cubicBezTo>
                  <a:cubicBezTo>
                    <a:pt x="11425" y="12200"/>
                    <a:pt x="12234" y="11393"/>
                    <a:pt x="12234" y="10398"/>
                  </a:cubicBezTo>
                  <a:cubicBezTo>
                    <a:pt x="12234" y="1806"/>
                    <a:pt x="12234" y="1806"/>
                    <a:pt x="12234" y="1806"/>
                  </a:cubicBezTo>
                  <a:cubicBezTo>
                    <a:pt x="12234" y="810"/>
                    <a:pt x="11425" y="0"/>
                    <a:pt x="10427" y="0"/>
                  </a:cubicBezTo>
                  <a:close/>
                  <a:moveTo>
                    <a:pt x="11268" y="9985"/>
                  </a:moveTo>
                  <a:cubicBezTo>
                    <a:pt x="11268" y="10643"/>
                    <a:pt x="10737" y="11172"/>
                    <a:pt x="10077" y="11172"/>
                  </a:cubicBezTo>
                  <a:cubicBezTo>
                    <a:pt x="2157" y="11172"/>
                    <a:pt x="2157" y="11172"/>
                    <a:pt x="2157" y="11172"/>
                  </a:cubicBezTo>
                  <a:cubicBezTo>
                    <a:pt x="1501" y="11172"/>
                    <a:pt x="966" y="10643"/>
                    <a:pt x="966" y="9985"/>
                  </a:cubicBezTo>
                  <a:cubicBezTo>
                    <a:pt x="966" y="2151"/>
                    <a:pt x="966" y="2151"/>
                    <a:pt x="966" y="2151"/>
                  </a:cubicBezTo>
                  <a:cubicBezTo>
                    <a:pt x="966" y="1497"/>
                    <a:pt x="1501" y="963"/>
                    <a:pt x="2157" y="963"/>
                  </a:cubicBezTo>
                  <a:cubicBezTo>
                    <a:pt x="10077" y="963"/>
                    <a:pt x="10077" y="963"/>
                    <a:pt x="10077" y="963"/>
                  </a:cubicBezTo>
                  <a:cubicBezTo>
                    <a:pt x="10737" y="963"/>
                    <a:pt x="11268" y="1497"/>
                    <a:pt x="11268" y="2151"/>
                  </a:cubicBezTo>
                  <a:lnTo>
                    <a:pt x="11268" y="998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  <a:headEnd/>
              <a:tailEnd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6"/>
            <p:cNvSpPr>
              <a:spLocks noEditPoints="1"/>
            </p:cNvSpPr>
            <p:nvPr/>
          </p:nvSpPr>
          <p:spPr bwMode="auto">
            <a:xfrm>
              <a:off x="181826" y="4780099"/>
              <a:ext cx="880212" cy="877776"/>
            </a:xfrm>
            <a:custGeom>
              <a:avLst/>
              <a:gdLst/>
              <a:ahLst/>
              <a:cxnLst>
                <a:cxn ang="0">
                  <a:pos x="10427" y="0"/>
                </a:cxn>
                <a:cxn ang="0">
                  <a:pos x="1811" y="0"/>
                </a:cxn>
                <a:cxn ang="0">
                  <a:pos x="0" y="1806"/>
                </a:cxn>
                <a:cxn ang="0">
                  <a:pos x="0" y="10398"/>
                </a:cxn>
                <a:cxn ang="0">
                  <a:pos x="1811" y="12200"/>
                </a:cxn>
                <a:cxn ang="0">
                  <a:pos x="10427" y="12200"/>
                </a:cxn>
                <a:cxn ang="0">
                  <a:pos x="12234" y="10398"/>
                </a:cxn>
                <a:cxn ang="0">
                  <a:pos x="12234" y="1806"/>
                </a:cxn>
                <a:cxn ang="0">
                  <a:pos x="10427" y="0"/>
                </a:cxn>
                <a:cxn ang="0">
                  <a:pos x="11268" y="9985"/>
                </a:cxn>
                <a:cxn ang="0">
                  <a:pos x="10077" y="11172"/>
                </a:cxn>
                <a:cxn ang="0">
                  <a:pos x="2157" y="11172"/>
                </a:cxn>
                <a:cxn ang="0">
                  <a:pos x="966" y="9985"/>
                </a:cxn>
                <a:cxn ang="0">
                  <a:pos x="966" y="2151"/>
                </a:cxn>
                <a:cxn ang="0">
                  <a:pos x="2157" y="963"/>
                </a:cxn>
                <a:cxn ang="0">
                  <a:pos x="10077" y="963"/>
                </a:cxn>
                <a:cxn ang="0">
                  <a:pos x="11268" y="2151"/>
                </a:cxn>
                <a:cxn ang="0">
                  <a:pos x="11268" y="9985"/>
                </a:cxn>
              </a:cxnLst>
              <a:rect l="0" t="0" r="r" b="b"/>
              <a:pathLst>
                <a:path w="12234" h="12200">
                  <a:moveTo>
                    <a:pt x="10427" y="0"/>
                  </a:moveTo>
                  <a:cubicBezTo>
                    <a:pt x="1811" y="0"/>
                    <a:pt x="1811" y="0"/>
                    <a:pt x="1811" y="0"/>
                  </a:cubicBezTo>
                  <a:cubicBezTo>
                    <a:pt x="813" y="0"/>
                    <a:pt x="0" y="810"/>
                    <a:pt x="0" y="1806"/>
                  </a:cubicBezTo>
                  <a:cubicBezTo>
                    <a:pt x="0" y="10398"/>
                    <a:pt x="0" y="10398"/>
                    <a:pt x="0" y="10398"/>
                  </a:cubicBezTo>
                  <a:cubicBezTo>
                    <a:pt x="0" y="11393"/>
                    <a:pt x="813" y="12200"/>
                    <a:pt x="1811" y="12200"/>
                  </a:cubicBezTo>
                  <a:cubicBezTo>
                    <a:pt x="10427" y="12200"/>
                    <a:pt x="10427" y="12200"/>
                    <a:pt x="10427" y="12200"/>
                  </a:cubicBezTo>
                  <a:cubicBezTo>
                    <a:pt x="11425" y="12200"/>
                    <a:pt x="12234" y="11393"/>
                    <a:pt x="12234" y="10398"/>
                  </a:cubicBezTo>
                  <a:cubicBezTo>
                    <a:pt x="12234" y="1806"/>
                    <a:pt x="12234" y="1806"/>
                    <a:pt x="12234" y="1806"/>
                  </a:cubicBezTo>
                  <a:cubicBezTo>
                    <a:pt x="12234" y="810"/>
                    <a:pt x="11425" y="0"/>
                    <a:pt x="10427" y="0"/>
                  </a:cubicBezTo>
                  <a:close/>
                  <a:moveTo>
                    <a:pt x="11268" y="9985"/>
                  </a:moveTo>
                  <a:cubicBezTo>
                    <a:pt x="11268" y="10643"/>
                    <a:pt x="10737" y="11172"/>
                    <a:pt x="10077" y="11172"/>
                  </a:cubicBezTo>
                  <a:cubicBezTo>
                    <a:pt x="2157" y="11172"/>
                    <a:pt x="2157" y="11172"/>
                    <a:pt x="2157" y="11172"/>
                  </a:cubicBezTo>
                  <a:cubicBezTo>
                    <a:pt x="1501" y="11172"/>
                    <a:pt x="966" y="10643"/>
                    <a:pt x="966" y="9985"/>
                  </a:cubicBezTo>
                  <a:cubicBezTo>
                    <a:pt x="966" y="2151"/>
                    <a:pt x="966" y="2151"/>
                    <a:pt x="966" y="2151"/>
                  </a:cubicBezTo>
                  <a:cubicBezTo>
                    <a:pt x="966" y="1497"/>
                    <a:pt x="1501" y="963"/>
                    <a:pt x="2157" y="963"/>
                  </a:cubicBezTo>
                  <a:cubicBezTo>
                    <a:pt x="10077" y="963"/>
                    <a:pt x="10077" y="963"/>
                    <a:pt x="10077" y="963"/>
                  </a:cubicBezTo>
                  <a:cubicBezTo>
                    <a:pt x="10737" y="963"/>
                    <a:pt x="11268" y="1497"/>
                    <a:pt x="11268" y="2151"/>
                  </a:cubicBezTo>
                  <a:lnTo>
                    <a:pt x="11268" y="998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  <a:headEnd/>
              <a:tailEnd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6"/>
            <p:cNvSpPr>
              <a:spLocks noEditPoints="1"/>
            </p:cNvSpPr>
            <p:nvPr/>
          </p:nvSpPr>
          <p:spPr bwMode="auto">
            <a:xfrm>
              <a:off x="2815508" y="5418269"/>
              <a:ext cx="880212" cy="877776"/>
            </a:xfrm>
            <a:custGeom>
              <a:avLst/>
              <a:gdLst/>
              <a:ahLst/>
              <a:cxnLst>
                <a:cxn ang="0">
                  <a:pos x="10427" y="0"/>
                </a:cxn>
                <a:cxn ang="0">
                  <a:pos x="1811" y="0"/>
                </a:cxn>
                <a:cxn ang="0">
                  <a:pos x="0" y="1806"/>
                </a:cxn>
                <a:cxn ang="0">
                  <a:pos x="0" y="10398"/>
                </a:cxn>
                <a:cxn ang="0">
                  <a:pos x="1811" y="12200"/>
                </a:cxn>
                <a:cxn ang="0">
                  <a:pos x="10427" y="12200"/>
                </a:cxn>
                <a:cxn ang="0">
                  <a:pos x="12234" y="10398"/>
                </a:cxn>
                <a:cxn ang="0">
                  <a:pos x="12234" y="1806"/>
                </a:cxn>
                <a:cxn ang="0">
                  <a:pos x="10427" y="0"/>
                </a:cxn>
                <a:cxn ang="0">
                  <a:pos x="11268" y="9985"/>
                </a:cxn>
                <a:cxn ang="0">
                  <a:pos x="10077" y="11172"/>
                </a:cxn>
                <a:cxn ang="0">
                  <a:pos x="2157" y="11172"/>
                </a:cxn>
                <a:cxn ang="0">
                  <a:pos x="966" y="9985"/>
                </a:cxn>
                <a:cxn ang="0">
                  <a:pos x="966" y="2151"/>
                </a:cxn>
                <a:cxn ang="0">
                  <a:pos x="2157" y="963"/>
                </a:cxn>
                <a:cxn ang="0">
                  <a:pos x="10077" y="963"/>
                </a:cxn>
                <a:cxn ang="0">
                  <a:pos x="11268" y="2151"/>
                </a:cxn>
                <a:cxn ang="0">
                  <a:pos x="11268" y="9985"/>
                </a:cxn>
              </a:cxnLst>
              <a:rect l="0" t="0" r="r" b="b"/>
              <a:pathLst>
                <a:path w="12234" h="12200">
                  <a:moveTo>
                    <a:pt x="10427" y="0"/>
                  </a:moveTo>
                  <a:cubicBezTo>
                    <a:pt x="1811" y="0"/>
                    <a:pt x="1811" y="0"/>
                    <a:pt x="1811" y="0"/>
                  </a:cubicBezTo>
                  <a:cubicBezTo>
                    <a:pt x="813" y="0"/>
                    <a:pt x="0" y="810"/>
                    <a:pt x="0" y="1806"/>
                  </a:cubicBezTo>
                  <a:cubicBezTo>
                    <a:pt x="0" y="10398"/>
                    <a:pt x="0" y="10398"/>
                    <a:pt x="0" y="10398"/>
                  </a:cubicBezTo>
                  <a:cubicBezTo>
                    <a:pt x="0" y="11393"/>
                    <a:pt x="813" y="12200"/>
                    <a:pt x="1811" y="12200"/>
                  </a:cubicBezTo>
                  <a:cubicBezTo>
                    <a:pt x="10427" y="12200"/>
                    <a:pt x="10427" y="12200"/>
                    <a:pt x="10427" y="12200"/>
                  </a:cubicBezTo>
                  <a:cubicBezTo>
                    <a:pt x="11425" y="12200"/>
                    <a:pt x="12234" y="11393"/>
                    <a:pt x="12234" y="10398"/>
                  </a:cubicBezTo>
                  <a:cubicBezTo>
                    <a:pt x="12234" y="1806"/>
                    <a:pt x="12234" y="1806"/>
                    <a:pt x="12234" y="1806"/>
                  </a:cubicBezTo>
                  <a:cubicBezTo>
                    <a:pt x="12234" y="810"/>
                    <a:pt x="11425" y="0"/>
                    <a:pt x="10427" y="0"/>
                  </a:cubicBezTo>
                  <a:close/>
                  <a:moveTo>
                    <a:pt x="11268" y="9985"/>
                  </a:moveTo>
                  <a:cubicBezTo>
                    <a:pt x="11268" y="10643"/>
                    <a:pt x="10737" y="11172"/>
                    <a:pt x="10077" y="11172"/>
                  </a:cubicBezTo>
                  <a:cubicBezTo>
                    <a:pt x="2157" y="11172"/>
                    <a:pt x="2157" y="11172"/>
                    <a:pt x="2157" y="11172"/>
                  </a:cubicBezTo>
                  <a:cubicBezTo>
                    <a:pt x="1501" y="11172"/>
                    <a:pt x="966" y="10643"/>
                    <a:pt x="966" y="9985"/>
                  </a:cubicBezTo>
                  <a:cubicBezTo>
                    <a:pt x="966" y="2151"/>
                    <a:pt x="966" y="2151"/>
                    <a:pt x="966" y="2151"/>
                  </a:cubicBezTo>
                  <a:cubicBezTo>
                    <a:pt x="966" y="1497"/>
                    <a:pt x="1501" y="963"/>
                    <a:pt x="2157" y="963"/>
                  </a:cubicBezTo>
                  <a:cubicBezTo>
                    <a:pt x="10077" y="963"/>
                    <a:pt x="10077" y="963"/>
                    <a:pt x="10077" y="963"/>
                  </a:cubicBezTo>
                  <a:cubicBezTo>
                    <a:pt x="10737" y="963"/>
                    <a:pt x="11268" y="1497"/>
                    <a:pt x="11268" y="2151"/>
                  </a:cubicBezTo>
                  <a:lnTo>
                    <a:pt x="11268" y="998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  <a:headEnd/>
              <a:tailEnd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6"/>
            <p:cNvSpPr>
              <a:spLocks noEditPoints="1"/>
            </p:cNvSpPr>
            <p:nvPr/>
          </p:nvSpPr>
          <p:spPr bwMode="auto">
            <a:xfrm>
              <a:off x="6292159" y="5418269"/>
              <a:ext cx="880212" cy="877776"/>
            </a:xfrm>
            <a:custGeom>
              <a:avLst/>
              <a:gdLst/>
              <a:ahLst/>
              <a:cxnLst>
                <a:cxn ang="0">
                  <a:pos x="10427" y="0"/>
                </a:cxn>
                <a:cxn ang="0">
                  <a:pos x="1811" y="0"/>
                </a:cxn>
                <a:cxn ang="0">
                  <a:pos x="0" y="1806"/>
                </a:cxn>
                <a:cxn ang="0">
                  <a:pos x="0" y="10398"/>
                </a:cxn>
                <a:cxn ang="0">
                  <a:pos x="1811" y="12200"/>
                </a:cxn>
                <a:cxn ang="0">
                  <a:pos x="10427" y="12200"/>
                </a:cxn>
                <a:cxn ang="0">
                  <a:pos x="12234" y="10398"/>
                </a:cxn>
                <a:cxn ang="0">
                  <a:pos x="12234" y="1806"/>
                </a:cxn>
                <a:cxn ang="0">
                  <a:pos x="10427" y="0"/>
                </a:cxn>
                <a:cxn ang="0">
                  <a:pos x="11268" y="9985"/>
                </a:cxn>
                <a:cxn ang="0">
                  <a:pos x="10077" y="11172"/>
                </a:cxn>
                <a:cxn ang="0">
                  <a:pos x="2157" y="11172"/>
                </a:cxn>
                <a:cxn ang="0">
                  <a:pos x="966" y="9985"/>
                </a:cxn>
                <a:cxn ang="0">
                  <a:pos x="966" y="2151"/>
                </a:cxn>
                <a:cxn ang="0">
                  <a:pos x="2157" y="963"/>
                </a:cxn>
                <a:cxn ang="0">
                  <a:pos x="10077" y="963"/>
                </a:cxn>
                <a:cxn ang="0">
                  <a:pos x="11268" y="2151"/>
                </a:cxn>
                <a:cxn ang="0">
                  <a:pos x="11268" y="9985"/>
                </a:cxn>
              </a:cxnLst>
              <a:rect l="0" t="0" r="r" b="b"/>
              <a:pathLst>
                <a:path w="12234" h="12200">
                  <a:moveTo>
                    <a:pt x="10427" y="0"/>
                  </a:moveTo>
                  <a:cubicBezTo>
                    <a:pt x="1811" y="0"/>
                    <a:pt x="1811" y="0"/>
                    <a:pt x="1811" y="0"/>
                  </a:cubicBezTo>
                  <a:cubicBezTo>
                    <a:pt x="813" y="0"/>
                    <a:pt x="0" y="810"/>
                    <a:pt x="0" y="1806"/>
                  </a:cubicBezTo>
                  <a:cubicBezTo>
                    <a:pt x="0" y="10398"/>
                    <a:pt x="0" y="10398"/>
                    <a:pt x="0" y="10398"/>
                  </a:cubicBezTo>
                  <a:cubicBezTo>
                    <a:pt x="0" y="11393"/>
                    <a:pt x="813" y="12200"/>
                    <a:pt x="1811" y="12200"/>
                  </a:cubicBezTo>
                  <a:cubicBezTo>
                    <a:pt x="10427" y="12200"/>
                    <a:pt x="10427" y="12200"/>
                    <a:pt x="10427" y="12200"/>
                  </a:cubicBezTo>
                  <a:cubicBezTo>
                    <a:pt x="11425" y="12200"/>
                    <a:pt x="12234" y="11393"/>
                    <a:pt x="12234" y="10398"/>
                  </a:cubicBezTo>
                  <a:cubicBezTo>
                    <a:pt x="12234" y="1806"/>
                    <a:pt x="12234" y="1806"/>
                    <a:pt x="12234" y="1806"/>
                  </a:cubicBezTo>
                  <a:cubicBezTo>
                    <a:pt x="12234" y="810"/>
                    <a:pt x="11425" y="0"/>
                    <a:pt x="10427" y="0"/>
                  </a:cubicBezTo>
                  <a:close/>
                  <a:moveTo>
                    <a:pt x="11268" y="9985"/>
                  </a:moveTo>
                  <a:cubicBezTo>
                    <a:pt x="11268" y="10643"/>
                    <a:pt x="10737" y="11172"/>
                    <a:pt x="10077" y="11172"/>
                  </a:cubicBezTo>
                  <a:cubicBezTo>
                    <a:pt x="2157" y="11172"/>
                    <a:pt x="2157" y="11172"/>
                    <a:pt x="2157" y="11172"/>
                  </a:cubicBezTo>
                  <a:cubicBezTo>
                    <a:pt x="1501" y="11172"/>
                    <a:pt x="966" y="10643"/>
                    <a:pt x="966" y="9985"/>
                  </a:cubicBezTo>
                  <a:cubicBezTo>
                    <a:pt x="966" y="2151"/>
                    <a:pt x="966" y="2151"/>
                    <a:pt x="966" y="2151"/>
                  </a:cubicBezTo>
                  <a:cubicBezTo>
                    <a:pt x="966" y="1497"/>
                    <a:pt x="1501" y="963"/>
                    <a:pt x="2157" y="963"/>
                  </a:cubicBezTo>
                  <a:cubicBezTo>
                    <a:pt x="10077" y="963"/>
                    <a:pt x="10077" y="963"/>
                    <a:pt x="10077" y="963"/>
                  </a:cubicBezTo>
                  <a:cubicBezTo>
                    <a:pt x="10737" y="963"/>
                    <a:pt x="11268" y="1497"/>
                    <a:pt x="11268" y="2151"/>
                  </a:cubicBezTo>
                  <a:lnTo>
                    <a:pt x="11268" y="998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  <a:headEnd/>
              <a:tailEnd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6"/>
            <p:cNvSpPr>
              <a:spLocks noEditPoints="1"/>
            </p:cNvSpPr>
            <p:nvPr/>
          </p:nvSpPr>
          <p:spPr bwMode="auto">
            <a:xfrm>
              <a:off x="6796939" y="4780099"/>
              <a:ext cx="880212" cy="877776"/>
            </a:xfrm>
            <a:custGeom>
              <a:avLst/>
              <a:gdLst/>
              <a:ahLst/>
              <a:cxnLst>
                <a:cxn ang="0">
                  <a:pos x="10427" y="0"/>
                </a:cxn>
                <a:cxn ang="0">
                  <a:pos x="1811" y="0"/>
                </a:cxn>
                <a:cxn ang="0">
                  <a:pos x="0" y="1806"/>
                </a:cxn>
                <a:cxn ang="0">
                  <a:pos x="0" y="10398"/>
                </a:cxn>
                <a:cxn ang="0">
                  <a:pos x="1811" y="12200"/>
                </a:cxn>
                <a:cxn ang="0">
                  <a:pos x="10427" y="12200"/>
                </a:cxn>
                <a:cxn ang="0">
                  <a:pos x="12234" y="10398"/>
                </a:cxn>
                <a:cxn ang="0">
                  <a:pos x="12234" y="1806"/>
                </a:cxn>
                <a:cxn ang="0">
                  <a:pos x="10427" y="0"/>
                </a:cxn>
                <a:cxn ang="0">
                  <a:pos x="11268" y="9985"/>
                </a:cxn>
                <a:cxn ang="0">
                  <a:pos x="10077" y="11172"/>
                </a:cxn>
                <a:cxn ang="0">
                  <a:pos x="2157" y="11172"/>
                </a:cxn>
                <a:cxn ang="0">
                  <a:pos x="966" y="9985"/>
                </a:cxn>
                <a:cxn ang="0">
                  <a:pos x="966" y="2151"/>
                </a:cxn>
                <a:cxn ang="0">
                  <a:pos x="2157" y="963"/>
                </a:cxn>
                <a:cxn ang="0">
                  <a:pos x="10077" y="963"/>
                </a:cxn>
                <a:cxn ang="0">
                  <a:pos x="11268" y="2151"/>
                </a:cxn>
                <a:cxn ang="0">
                  <a:pos x="11268" y="9985"/>
                </a:cxn>
              </a:cxnLst>
              <a:rect l="0" t="0" r="r" b="b"/>
              <a:pathLst>
                <a:path w="12234" h="12200">
                  <a:moveTo>
                    <a:pt x="10427" y="0"/>
                  </a:moveTo>
                  <a:cubicBezTo>
                    <a:pt x="1811" y="0"/>
                    <a:pt x="1811" y="0"/>
                    <a:pt x="1811" y="0"/>
                  </a:cubicBezTo>
                  <a:cubicBezTo>
                    <a:pt x="813" y="0"/>
                    <a:pt x="0" y="810"/>
                    <a:pt x="0" y="1806"/>
                  </a:cubicBezTo>
                  <a:cubicBezTo>
                    <a:pt x="0" y="10398"/>
                    <a:pt x="0" y="10398"/>
                    <a:pt x="0" y="10398"/>
                  </a:cubicBezTo>
                  <a:cubicBezTo>
                    <a:pt x="0" y="11393"/>
                    <a:pt x="813" y="12200"/>
                    <a:pt x="1811" y="12200"/>
                  </a:cubicBezTo>
                  <a:cubicBezTo>
                    <a:pt x="10427" y="12200"/>
                    <a:pt x="10427" y="12200"/>
                    <a:pt x="10427" y="12200"/>
                  </a:cubicBezTo>
                  <a:cubicBezTo>
                    <a:pt x="11425" y="12200"/>
                    <a:pt x="12234" y="11393"/>
                    <a:pt x="12234" y="10398"/>
                  </a:cubicBezTo>
                  <a:cubicBezTo>
                    <a:pt x="12234" y="1806"/>
                    <a:pt x="12234" y="1806"/>
                    <a:pt x="12234" y="1806"/>
                  </a:cubicBezTo>
                  <a:cubicBezTo>
                    <a:pt x="12234" y="810"/>
                    <a:pt x="11425" y="0"/>
                    <a:pt x="10427" y="0"/>
                  </a:cubicBezTo>
                  <a:close/>
                  <a:moveTo>
                    <a:pt x="11268" y="9985"/>
                  </a:moveTo>
                  <a:cubicBezTo>
                    <a:pt x="11268" y="10643"/>
                    <a:pt x="10737" y="11172"/>
                    <a:pt x="10077" y="11172"/>
                  </a:cubicBezTo>
                  <a:cubicBezTo>
                    <a:pt x="2157" y="11172"/>
                    <a:pt x="2157" y="11172"/>
                    <a:pt x="2157" y="11172"/>
                  </a:cubicBezTo>
                  <a:cubicBezTo>
                    <a:pt x="1501" y="11172"/>
                    <a:pt x="966" y="10643"/>
                    <a:pt x="966" y="9985"/>
                  </a:cubicBezTo>
                  <a:cubicBezTo>
                    <a:pt x="966" y="2151"/>
                    <a:pt x="966" y="2151"/>
                    <a:pt x="966" y="2151"/>
                  </a:cubicBezTo>
                  <a:cubicBezTo>
                    <a:pt x="966" y="1497"/>
                    <a:pt x="1501" y="963"/>
                    <a:pt x="2157" y="963"/>
                  </a:cubicBezTo>
                  <a:cubicBezTo>
                    <a:pt x="10077" y="963"/>
                    <a:pt x="10077" y="963"/>
                    <a:pt x="10077" y="963"/>
                  </a:cubicBezTo>
                  <a:cubicBezTo>
                    <a:pt x="10737" y="963"/>
                    <a:pt x="11268" y="1497"/>
                    <a:pt x="11268" y="2151"/>
                  </a:cubicBezTo>
                  <a:lnTo>
                    <a:pt x="11268" y="998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  <a:headEnd/>
              <a:tailEnd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6"/>
            <p:cNvSpPr>
              <a:spLocks noEditPoints="1"/>
            </p:cNvSpPr>
            <p:nvPr/>
          </p:nvSpPr>
          <p:spPr bwMode="auto">
            <a:xfrm>
              <a:off x="7897105" y="5418269"/>
              <a:ext cx="880212" cy="877776"/>
            </a:xfrm>
            <a:custGeom>
              <a:avLst/>
              <a:gdLst/>
              <a:ahLst/>
              <a:cxnLst>
                <a:cxn ang="0">
                  <a:pos x="10427" y="0"/>
                </a:cxn>
                <a:cxn ang="0">
                  <a:pos x="1811" y="0"/>
                </a:cxn>
                <a:cxn ang="0">
                  <a:pos x="0" y="1806"/>
                </a:cxn>
                <a:cxn ang="0">
                  <a:pos x="0" y="10398"/>
                </a:cxn>
                <a:cxn ang="0">
                  <a:pos x="1811" y="12200"/>
                </a:cxn>
                <a:cxn ang="0">
                  <a:pos x="10427" y="12200"/>
                </a:cxn>
                <a:cxn ang="0">
                  <a:pos x="12234" y="10398"/>
                </a:cxn>
                <a:cxn ang="0">
                  <a:pos x="12234" y="1806"/>
                </a:cxn>
                <a:cxn ang="0">
                  <a:pos x="10427" y="0"/>
                </a:cxn>
                <a:cxn ang="0">
                  <a:pos x="11268" y="9985"/>
                </a:cxn>
                <a:cxn ang="0">
                  <a:pos x="10077" y="11172"/>
                </a:cxn>
                <a:cxn ang="0">
                  <a:pos x="2157" y="11172"/>
                </a:cxn>
                <a:cxn ang="0">
                  <a:pos x="966" y="9985"/>
                </a:cxn>
                <a:cxn ang="0">
                  <a:pos x="966" y="2151"/>
                </a:cxn>
                <a:cxn ang="0">
                  <a:pos x="2157" y="963"/>
                </a:cxn>
                <a:cxn ang="0">
                  <a:pos x="10077" y="963"/>
                </a:cxn>
                <a:cxn ang="0">
                  <a:pos x="11268" y="2151"/>
                </a:cxn>
                <a:cxn ang="0">
                  <a:pos x="11268" y="9985"/>
                </a:cxn>
              </a:cxnLst>
              <a:rect l="0" t="0" r="r" b="b"/>
              <a:pathLst>
                <a:path w="12234" h="12200">
                  <a:moveTo>
                    <a:pt x="10427" y="0"/>
                  </a:moveTo>
                  <a:cubicBezTo>
                    <a:pt x="1811" y="0"/>
                    <a:pt x="1811" y="0"/>
                    <a:pt x="1811" y="0"/>
                  </a:cubicBezTo>
                  <a:cubicBezTo>
                    <a:pt x="813" y="0"/>
                    <a:pt x="0" y="810"/>
                    <a:pt x="0" y="1806"/>
                  </a:cubicBezTo>
                  <a:cubicBezTo>
                    <a:pt x="0" y="10398"/>
                    <a:pt x="0" y="10398"/>
                    <a:pt x="0" y="10398"/>
                  </a:cubicBezTo>
                  <a:cubicBezTo>
                    <a:pt x="0" y="11393"/>
                    <a:pt x="813" y="12200"/>
                    <a:pt x="1811" y="12200"/>
                  </a:cubicBezTo>
                  <a:cubicBezTo>
                    <a:pt x="10427" y="12200"/>
                    <a:pt x="10427" y="12200"/>
                    <a:pt x="10427" y="12200"/>
                  </a:cubicBezTo>
                  <a:cubicBezTo>
                    <a:pt x="11425" y="12200"/>
                    <a:pt x="12234" y="11393"/>
                    <a:pt x="12234" y="10398"/>
                  </a:cubicBezTo>
                  <a:cubicBezTo>
                    <a:pt x="12234" y="1806"/>
                    <a:pt x="12234" y="1806"/>
                    <a:pt x="12234" y="1806"/>
                  </a:cubicBezTo>
                  <a:cubicBezTo>
                    <a:pt x="12234" y="810"/>
                    <a:pt x="11425" y="0"/>
                    <a:pt x="10427" y="0"/>
                  </a:cubicBezTo>
                  <a:close/>
                  <a:moveTo>
                    <a:pt x="11268" y="9985"/>
                  </a:moveTo>
                  <a:cubicBezTo>
                    <a:pt x="11268" y="10643"/>
                    <a:pt x="10737" y="11172"/>
                    <a:pt x="10077" y="11172"/>
                  </a:cubicBezTo>
                  <a:cubicBezTo>
                    <a:pt x="2157" y="11172"/>
                    <a:pt x="2157" y="11172"/>
                    <a:pt x="2157" y="11172"/>
                  </a:cubicBezTo>
                  <a:cubicBezTo>
                    <a:pt x="1501" y="11172"/>
                    <a:pt x="966" y="10643"/>
                    <a:pt x="966" y="9985"/>
                  </a:cubicBezTo>
                  <a:cubicBezTo>
                    <a:pt x="966" y="2151"/>
                    <a:pt x="966" y="2151"/>
                    <a:pt x="966" y="2151"/>
                  </a:cubicBezTo>
                  <a:cubicBezTo>
                    <a:pt x="966" y="1497"/>
                    <a:pt x="1501" y="963"/>
                    <a:pt x="2157" y="963"/>
                  </a:cubicBezTo>
                  <a:cubicBezTo>
                    <a:pt x="10077" y="963"/>
                    <a:pt x="10077" y="963"/>
                    <a:pt x="10077" y="963"/>
                  </a:cubicBezTo>
                  <a:cubicBezTo>
                    <a:pt x="10737" y="963"/>
                    <a:pt x="11268" y="1497"/>
                    <a:pt x="11268" y="2151"/>
                  </a:cubicBezTo>
                  <a:lnTo>
                    <a:pt x="11268" y="998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  <a:headEnd/>
              <a:tailEnd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6"/>
            <p:cNvSpPr>
              <a:spLocks noEditPoints="1"/>
            </p:cNvSpPr>
            <p:nvPr/>
          </p:nvSpPr>
          <p:spPr bwMode="auto">
            <a:xfrm>
              <a:off x="1181958" y="4154720"/>
              <a:ext cx="880212" cy="877776"/>
            </a:xfrm>
            <a:custGeom>
              <a:avLst/>
              <a:gdLst/>
              <a:ahLst/>
              <a:cxnLst>
                <a:cxn ang="0">
                  <a:pos x="10427" y="0"/>
                </a:cxn>
                <a:cxn ang="0">
                  <a:pos x="1811" y="0"/>
                </a:cxn>
                <a:cxn ang="0">
                  <a:pos x="0" y="1806"/>
                </a:cxn>
                <a:cxn ang="0">
                  <a:pos x="0" y="10398"/>
                </a:cxn>
                <a:cxn ang="0">
                  <a:pos x="1811" y="12200"/>
                </a:cxn>
                <a:cxn ang="0">
                  <a:pos x="10427" y="12200"/>
                </a:cxn>
                <a:cxn ang="0">
                  <a:pos x="12234" y="10398"/>
                </a:cxn>
                <a:cxn ang="0">
                  <a:pos x="12234" y="1806"/>
                </a:cxn>
                <a:cxn ang="0">
                  <a:pos x="10427" y="0"/>
                </a:cxn>
                <a:cxn ang="0">
                  <a:pos x="11268" y="9985"/>
                </a:cxn>
                <a:cxn ang="0">
                  <a:pos x="10077" y="11172"/>
                </a:cxn>
                <a:cxn ang="0">
                  <a:pos x="2157" y="11172"/>
                </a:cxn>
                <a:cxn ang="0">
                  <a:pos x="966" y="9985"/>
                </a:cxn>
                <a:cxn ang="0">
                  <a:pos x="966" y="2151"/>
                </a:cxn>
                <a:cxn ang="0">
                  <a:pos x="2157" y="963"/>
                </a:cxn>
                <a:cxn ang="0">
                  <a:pos x="10077" y="963"/>
                </a:cxn>
                <a:cxn ang="0">
                  <a:pos x="11268" y="2151"/>
                </a:cxn>
                <a:cxn ang="0">
                  <a:pos x="11268" y="9985"/>
                </a:cxn>
              </a:cxnLst>
              <a:rect l="0" t="0" r="r" b="b"/>
              <a:pathLst>
                <a:path w="12234" h="12200">
                  <a:moveTo>
                    <a:pt x="10427" y="0"/>
                  </a:moveTo>
                  <a:cubicBezTo>
                    <a:pt x="1811" y="0"/>
                    <a:pt x="1811" y="0"/>
                    <a:pt x="1811" y="0"/>
                  </a:cubicBezTo>
                  <a:cubicBezTo>
                    <a:pt x="813" y="0"/>
                    <a:pt x="0" y="810"/>
                    <a:pt x="0" y="1806"/>
                  </a:cubicBezTo>
                  <a:cubicBezTo>
                    <a:pt x="0" y="10398"/>
                    <a:pt x="0" y="10398"/>
                    <a:pt x="0" y="10398"/>
                  </a:cubicBezTo>
                  <a:cubicBezTo>
                    <a:pt x="0" y="11393"/>
                    <a:pt x="813" y="12200"/>
                    <a:pt x="1811" y="12200"/>
                  </a:cubicBezTo>
                  <a:cubicBezTo>
                    <a:pt x="10427" y="12200"/>
                    <a:pt x="10427" y="12200"/>
                    <a:pt x="10427" y="12200"/>
                  </a:cubicBezTo>
                  <a:cubicBezTo>
                    <a:pt x="11425" y="12200"/>
                    <a:pt x="12234" y="11393"/>
                    <a:pt x="12234" y="10398"/>
                  </a:cubicBezTo>
                  <a:cubicBezTo>
                    <a:pt x="12234" y="1806"/>
                    <a:pt x="12234" y="1806"/>
                    <a:pt x="12234" y="1806"/>
                  </a:cubicBezTo>
                  <a:cubicBezTo>
                    <a:pt x="12234" y="810"/>
                    <a:pt x="11425" y="0"/>
                    <a:pt x="10427" y="0"/>
                  </a:cubicBezTo>
                  <a:close/>
                  <a:moveTo>
                    <a:pt x="11268" y="9985"/>
                  </a:moveTo>
                  <a:cubicBezTo>
                    <a:pt x="11268" y="10643"/>
                    <a:pt x="10737" y="11172"/>
                    <a:pt x="10077" y="11172"/>
                  </a:cubicBezTo>
                  <a:cubicBezTo>
                    <a:pt x="2157" y="11172"/>
                    <a:pt x="2157" y="11172"/>
                    <a:pt x="2157" y="11172"/>
                  </a:cubicBezTo>
                  <a:cubicBezTo>
                    <a:pt x="1501" y="11172"/>
                    <a:pt x="966" y="10643"/>
                    <a:pt x="966" y="9985"/>
                  </a:cubicBezTo>
                  <a:cubicBezTo>
                    <a:pt x="966" y="2151"/>
                    <a:pt x="966" y="2151"/>
                    <a:pt x="966" y="2151"/>
                  </a:cubicBezTo>
                  <a:cubicBezTo>
                    <a:pt x="966" y="1497"/>
                    <a:pt x="1501" y="963"/>
                    <a:pt x="2157" y="963"/>
                  </a:cubicBezTo>
                  <a:cubicBezTo>
                    <a:pt x="10077" y="963"/>
                    <a:pt x="10077" y="963"/>
                    <a:pt x="10077" y="963"/>
                  </a:cubicBezTo>
                  <a:cubicBezTo>
                    <a:pt x="10737" y="963"/>
                    <a:pt x="11268" y="1497"/>
                    <a:pt x="11268" y="2151"/>
                  </a:cubicBezTo>
                  <a:lnTo>
                    <a:pt x="11268" y="998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  <a:headEnd/>
              <a:tailEnd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6"/>
            <p:cNvSpPr>
              <a:spLocks noEditPoints="1"/>
            </p:cNvSpPr>
            <p:nvPr/>
          </p:nvSpPr>
          <p:spPr bwMode="auto">
            <a:xfrm>
              <a:off x="2753596" y="4154720"/>
              <a:ext cx="880212" cy="877776"/>
            </a:xfrm>
            <a:custGeom>
              <a:avLst/>
              <a:gdLst/>
              <a:ahLst/>
              <a:cxnLst>
                <a:cxn ang="0">
                  <a:pos x="10427" y="0"/>
                </a:cxn>
                <a:cxn ang="0">
                  <a:pos x="1811" y="0"/>
                </a:cxn>
                <a:cxn ang="0">
                  <a:pos x="0" y="1806"/>
                </a:cxn>
                <a:cxn ang="0">
                  <a:pos x="0" y="10398"/>
                </a:cxn>
                <a:cxn ang="0">
                  <a:pos x="1811" y="12200"/>
                </a:cxn>
                <a:cxn ang="0">
                  <a:pos x="10427" y="12200"/>
                </a:cxn>
                <a:cxn ang="0">
                  <a:pos x="12234" y="10398"/>
                </a:cxn>
                <a:cxn ang="0">
                  <a:pos x="12234" y="1806"/>
                </a:cxn>
                <a:cxn ang="0">
                  <a:pos x="10427" y="0"/>
                </a:cxn>
                <a:cxn ang="0">
                  <a:pos x="11268" y="9985"/>
                </a:cxn>
                <a:cxn ang="0">
                  <a:pos x="10077" y="11172"/>
                </a:cxn>
                <a:cxn ang="0">
                  <a:pos x="2157" y="11172"/>
                </a:cxn>
                <a:cxn ang="0">
                  <a:pos x="966" y="9985"/>
                </a:cxn>
                <a:cxn ang="0">
                  <a:pos x="966" y="2151"/>
                </a:cxn>
                <a:cxn ang="0">
                  <a:pos x="2157" y="963"/>
                </a:cxn>
                <a:cxn ang="0">
                  <a:pos x="10077" y="963"/>
                </a:cxn>
                <a:cxn ang="0">
                  <a:pos x="11268" y="2151"/>
                </a:cxn>
                <a:cxn ang="0">
                  <a:pos x="11268" y="9985"/>
                </a:cxn>
              </a:cxnLst>
              <a:rect l="0" t="0" r="r" b="b"/>
              <a:pathLst>
                <a:path w="12234" h="12200">
                  <a:moveTo>
                    <a:pt x="10427" y="0"/>
                  </a:moveTo>
                  <a:cubicBezTo>
                    <a:pt x="1811" y="0"/>
                    <a:pt x="1811" y="0"/>
                    <a:pt x="1811" y="0"/>
                  </a:cubicBezTo>
                  <a:cubicBezTo>
                    <a:pt x="813" y="0"/>
                    <a:pt x="0" y="810"/>
                    <a:pt x="0" y="1806"/>
                  </a:cubicBezTo>
                  <a:cubicBezTo>
                    <a:pt x="0" y="10398"/>
                    <a:pt x="0" y="10398"/>
                    <a:pt x="0" y="10398"/>
                  </a:cubicBezTo>
                  <a:cubicBezTo>
                    <a:pt x="0" y="11393"/>
                    <a:pt x="813" y="12200"/>
                    <a:pt x="1811" y="12200"/>
                  </a:cubicBezTo>
                  <a:cubicBezTo>
                    <a:pt x="10427" y="12200"/>
                    <a:pt x="10427" y="12200"/>
                    <a:pt x="10427" y="12200"/>
                  </a:cubicBezTo>
                  <a:cubicBezTo>
                    <a:pt x="11425" y="12200"/>
                    <a:pt x="12234" y="11393"/>
                    <a:pt x="12234" y="10398"/>
                  </a:cubicBezTo>
                  <a:cubicBezTo>
                    <a:pt x="12234" y="1806"/>
                    <a:pt x="12234" y="1806"/>
                    <a:pt x="12234" y="1806"/>
                  </a:cubicBezTo>
                  <a:cubicBezTo>
                    <a:pt x="12234" y="810"/>
                    <a:pt x="11425" y="0"/>
                    <a:pt x="10427" y="0"/>
                  </a:cubicBezTo>
                  <a:close/>
                  <a:moveTo>
                    <a:pt x="11268" y="9985"/>
                  </a:moveTo>
                  <a:cubicBezTo>
                    <a:pt x="11268" y="10643"/>
                    <a:pt x="10737" y="11172"/>
                    <a:pt x="10077" y="11172"/>
                  </a:cubicBezTo>
                  <a:cubicBezTo>
                    <a:pt x="2157" y="11172"/>
                    <a:pt x="2157" y="11172"/>
                    <a:pt x="2157" y="11172"/>
                  </a:cubicBezTo>
                  <a:cubicBezTo>
                    <a:pt x="1501" y="11172"/>
                    <a:pt x="966" y="10643"/>
                    <a:pt x="966" y="9985"/>
                  </a:cubicBezTo>
                  <a:cubicBezTo>
                    <a:pt x="966" y="2151"/>
                    <a:pt x="966" y="2151"/>
                    <a:pt x="966" y="2151"/>
                  </a:cubicBezTo>
                  <a:cubicBezTo>
                    <a:pt x="966" y="1497"/>
                    <a:pt x="1501" y="963"/>
                    <a:pt x="2157" y="963"/>
                  </a:cubicBezTo>
                  <a:cubicBezTo>
                    <a:pt x="10077" y="963"/>
                    <a:pt x="10077" y="963"/>
                    <a:pt x="10077" y="963"/>
                  </a:cubicBezTo>
                  <a:cubicBezTo>
                    <a:pt x="10737" y="963"/>
                    <a:pt x="11268" y="1497"/>
                    <a:pt x="11268" y="2151"/>
                  </a:cubicBezTo>
                  <a:lnTo>
                    <a:pt x="11268" y="998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  <a:headEnd/>
              <a:tailEnd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6"/>
            <p:cNvSpPr>
              <a:spLocks noEditPoints="1"/>
            </p:cNvSpPr>
            <p:nvPr/>
          </p:nvSpPr>
          <p:spPr bwMode="auto">
            <a:xfrm>
              <a:off x="6182618" y="4154720"/>
              <a:ext cx="880212" cy="877776"/>
            </a:xfrm>
            <a:custGeom>
              <a:avLst/>
              <a:gdLst/>
              <a:ahLst/>
              <a:cxnLst>
                <a:cxn ang="0">
                  <a:pos x="10427" y="0"/>
                </a:cxn>
                <a:cxn ang="0">
                  <a:pos x="1811" y="0"/>
                </a:cxn>
                <a:cxn ang="0">
                  <a:pos x="0" y="1806"/>
                </a:cxn>
                <a:cxn ang="0">
                  <a:pos x="0" y="10398"/>
                </a:cxn>
                <a:cxn ang="0">
                  <a:pos x="1811" y="12200"/>
                </a:cxn>
                <a:cxn ang="0">
                  <a:pos x="10427" y="12200"/>
                </a:cxn>
                <a:cxn ang="0">
                  <a:pos x="12234" y="10398"/>
                </a:cxn>
                <a:cxn ang="0">
                  <a:pos x="12234" y="1806"/>
                </a:cxn>
                <a:cxn ang="0">
                  <a:pos x="10427" y="0"/>
                </a:cxn>
                <a:cxn ang="0">
                  <a:pos x="11268" y="9985"/>
                </a:cxn>
                <a:cxn ang="0">
                  <a:pos x="10077" y="11172"/>
                </a:cxn>
                <a:cxn ang="0">
                  <a:pos x="2157" y="11172"/>
                </a:cxn>
                <a:cxn ang="0">
                  <a:pos x="966" y="9985"/>
                </a:cxn>
                <a:cxn ang="0">
                  <a:pos x="966" y="2151"/>
                </a:cxn>
                <a:cxn ang="0">
                  <a:pos x="2157" y="963"/>
                </a:cxn>
                <a:cxn ang="0">
                  <a:pos x="10077" y="963"/>
                </a:cxn>
                <a:cxn ang="0">
                  <a:pos x="11268" y="2151"/>
                </a:cxn>
                <a:cxn ang="0">
                  <a:pos x="11268" y="9985"/>
                </a:cxn>
              </a:cxnLst>
              <a:rect l="0" t="0" r="r" b="b"/>
              <a:pathLst>
                <a:path w="12234" h="12200">
                  <a:moveTo>
                    <a:pt x="10427" y="0"/>
                  </a:moveTo>
                  <a:cubicBezTo>
                    <a:pt x="1811" y="0"/>
                    <a:pt x="1811" y="0"/>
                    <a:pt x="1811" y="0"/>
                  </a:cubicBezTo>
                  <a:cubicBezTo>
                    <a:pt x="813" y="0"/>
                    <a:pt x="0" y="810"/>
                    <a:pt x="0" y="1806"/>
                  </a:cubicBezTo>
                  <a:cubicBezTo>
                    <a:pt x="0" y="10398"/>
                    <a:pt x="0" y="10398"/>
                    <a:pt x="0" y="10398"/>
                  </a:cubicBezTo>
                  <a:cubicBezTo>
                    <a:pt x="0" y="11393"/>
                    <a:pt x="813" y="12200"/>
                    <a:pt x="1811" y="12200"/>
                  </a:cubicBezTo>
                  <a:cubicBezTo>
                    <a:pt x="10427" y="12200"/>
                    <a:pt x="10427" y="12200"/>
                    <a:pt x="10427" y="12200"/>
                  </a:cubicBezTo>
                  <a:cubicBezTo>
                    <a:pt x="11425" y="12200"/>
                    <a:pt x="12234" y="11393"/>
                    <a:pt x="12234" y="10398"/>
                  </a:cubicBezTo>
                  <a:cubicBezTo>
                    <a:pt x="12234" y="1806"/>
                    <a:pt x="12234" y="1806"/>
                    <a:pt x="12234" y="1806"/>
                  </a:cubicBezTo>
                  <a:cubicBezTo>
                    <a:pt x="12234" y="810"/>
                    <a:pt x="11425" y="0"/>
                    <a:pt x="10427" y="0"/>
                  </a:cubicBezTo>
                  <a:close/>
                  <a:moveTo>
                    <a:pt x="11268" y="9985"/>
                  </a:moveTo>
                  <a:cubicBezTo>
                    <a:pt x="11268" y="10643"/>
                    <a:pt x="10737" y="11172"/>
                    <a:pt x="10077" y="11172"/>
                  </a:cubicBezTo>
                  <a:cubicBezTo>
                    <a:pt x="2157" y="11172"/>
                    <a:pt x="2157" y="11172"/>
                    <a:pt x="2157" y="11172"/>
                  </a:cubicBezTo>
                  <a:cubicBezTo>
                    <a:pt x="1501" y="11172"/>
                    <a:pt x="966" y="10643"/>
                    <a:pt x="966" y="9985"/>
                  </a:cubicBezTo>
                  <a:cubicBezTo>
                    <a:pt x="966" y="2151"/>
                    <a:pt x="966" y="2151"/>
                    <a:pt x="966" y="2151"/>
                  </a:cubicBezTo>
                  <a:cubicBezTo>
                    <a:pt x="966" y="1497"/>
                    <a:pt x="1501" y="963"/>
                    <a:pt x="2157" y="963"/>
                  </a:cubicBezTo>
                  <a:cubicBezTo>
                    <a:pt x="10077" y="963"/>
                    <a:pt x="10077" y="963"/>
                    <a:pt x="10077" y="963"/>
                  </a:cubicBezTo>
                  <a:cubicBezTo>
                    <a:pt x="10737" y="963"/>
                    <a:pt x="11268" y="1497"/>
                    <a:pt x="11268" y="2151"/>
                  </a:cubicBezTo>
                  <a:lnTo>
                    <a:pt x="11268" y="998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  <a:headEnd/>
              <a:tailEnd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6"/>
            <p:cNvSpPr>
              <a:spLocks noEditPoints="1"/>
            </p:cNvSpPr>
            <p:nvPr/>
          </p:nvSpPr>
          <p:spPr bwMode="auto">
            <a:xfrm>
              <a:off x="7825655" y="4154720"/>
              <a:ext cx="880212" cy="877776"/>
            </a:xfrm>
            <a:custGeom>
              <a:avLst/>
              <a:gdLst/>
              <a:ahLst/>
              <a:cxnLst>
                <a:cxn ang="0">
                  <a:pos x="10427" y="0"/>
                </a:cxn>
                <a:cxn ang="0">
                  <a:pos x="1811" y="0"/>
                </a:cxn>
                <a:cxn ang="0">
                  <a:pos x="0" y="1806"/>
                </a:cxn>
                <a:cxn ang="0">
                  <a:pos x="0" y="10398"/>
                </a:cxn>
                <a:cxn ang="0">
                  <a:pos x="1811" y="12200"/>
                </a:cxn>
                <a:cxn ang="0">
                  <a:pos x="10427" y="12200"/>
                </a:cxn>
                <a:cxn ang="0">
                  <a:pos x="12234" y="10398"/>
                </a:cxn>
                <a:cxn ang="0">
                  <a:pos x="12234" y="1806"/>
                </a:cxn>
                <a:cxn ang="0">
                  <a:pos x="10427" y="0"/>
                </a:cxn>
                <a:cxn ang="0">
                  <a:pos x="11268" y="9985"/>
                </a:cxn>
                <a:cxn ang="0">
                  <a:pos x="10077" y="11172"/>
                </a:cxn>
                <a:cxn ang="0">
                  <a:pos x="2157" y="11172"/>
                </a:cxn>
                <a:cxn ang="0">
                  <a:pos x="966" y="9985"/>
                </a:cxn>
                <a:cxn ang="0">
                  <a:pos x="966" y="2151"/>
                </a:cxn>
                <a:cxn ang="0">
                  <a:pos x="2157" y="963"/>
                </a:cxn>
                <a:cxn ang="0">
                  <a:pos x="10077" y="963"/>
                </a:cxn>
                <a:cxn ang="0">
                  <a:pos x="11268" y="2151"/>
                </a:cxn>
                <a:cxn ang="0">
                  <a:pos x="11268" y="9985"/>
                </a:cxn>
              </a:cxnLst>
              <a:rect l="0" t="0" r="r" b="b"/>
              <a:pathLst>
                <a:path w="12234" h="12200">
                  <a:moveTo>
                    <a:pt x="10427" y="0"/>
                  </a:moveTo>
                  <a:cubicBezTo>
                    <a:pt x="1811" y="0"/>
                    <a:pt x="1811" y="0"/>
                    <a:pt x="1811" y="0"/>
                  </a:cubicBezTo>
                  <a:cubicBezTo>
                    <a:pt x="813" y="0"/>
                    <a:pt x="0" y="810"/>
                    <a:pt x="0" y="1806"/>
                  </a:cubicBezTo>
                  <a:cubicBezTo>
                    <a:pt x="0" y="10398"/>
                    <a:pt x="0" y="10398"/>
                    <a:pt x="0" y="10398"/>
                  </a:cubicBezTo>
                  <a:cubicBezTo>
                    <a:pt x="0" y="11393"/>
                    <a:pt x="813" y="12200"/>
                    <a:pt x="1811" y="12200"/>
                  </a:cubicBezTo>
                  <a:cubicBezTo>
                    <a:pt x="10427" y="12200"/>
                    <a:pt x="10427" y="12200"/>
                    <a:pt x="10427" y="12200"/>
                  </a:cubicBezTo>
                  <a:cubicBezTo>
                    <a:pt x="11425" y="12200"/>
                    <a:pt x="12234" y="11393"/>
                    <a:pt x="12234" y="10398"/>
                  </a:cubicBezTo>
                  <a:cubicBezTo>
                    <a:pt x="12234" y="1806"/>
                    <a:pt x="12234" y="1806"/>
                    <a:pt x="12234" y="1806"/>
                  </a:cubicBezTo>
                  <a:cubicBezTo>
                    <a:pt x="12234" y="810"/>
                    <a:pt x="11425" y="0"/>
                    <a:pt x="10427" y="0"/>
                  </a:cubicBezTo>
                  <a:close/>
                  <a:moveTo>
                    <a:pt x="11268" y="9985"/>
                  </a:moveTo>
                  <a:cubicBezTo>
                    <a:pt x="11268" y="10643"/>
                    <a:pt x="10737" y="11172"/>
                    <a:pt x="10077" y="11172"/>
                  </a:cubicBezTo>
                  <a:cubicBezTo>
                    <a:pt x="2157" y="11172"/>
                    <a:pt x="2157" y="11172"/>
                    <a:pt x="2157" y="11172"/>
                  </a:cubicBezTo>
                  <a:cubicBezTo>
                    <a:pt x="1501" y="11172"/>
                    <a:pt x="966" y="10643"/>
                    <a:pt x="966" y="9985"/>
                  </a:cubicBezTo>
                  <a:cubicBezTo>
                    <a:pt x="966" y="2151"/>
                    <a:pt x="966" y="2151"/>
                    <a:pt x="966" y="2151"/>
                  </a:cubicBezTo>
                  <a:cubicBezTo>
                    <a:pt x="966" y="1497"/>
                    <a:pt x="1501" y="963"/>
                    <a:pt x="2157" y="963"/>
                  </a:cubicBezTo>
                  <a:cubicBezTo>
                    <a:pt x="10077" y="963"/>
                    <a:pt x="10077" y="963"/>
                    <a:pt x="10077" y="963"/>
                  </a:cubicBezTo>
                  <a:cubicBezTo>
                    <a:pt x="10737" y="963"/>
                    <a:pt x="11268" y="1497"/>
                    <a:pt x="11268" y="2151"/>
                  </a:cubicBezTo>
                  <a:lnTo>
                    <a:pt x="11268" y="998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  <a:headEnd/>
              <a:tailEnd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3" name="矩形 5"/>
          <p:cNvSpPr/>
          <p:nvPr/>
        </p:nvSpPr>
        <p:spPr>
          <a:xfrm>
            <a:off x="387608" y="118981"/>
            <a:ext cx="8440216" cy="794019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2700000" scaled="1"/>
            <a:tileRect/>
          </a:gradFill>
          <a:ln w="25400" algn="ctr">
            <a:solidFill>
              <a:srgbClr val="0070C0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400" dirty="0">
              <a:solidFill>
                <a:schemeClr val="bg1"/>
              </a:solidFill>
              <a:latin typeface="IrisUPC" pitchFamily="34" charset="-34"/>
              <a:ea typeface="微软雅黑" pitchFamily="34" charset="-122"/>
              <a:cs typeface="IrisUPC" pitchFamily="34" charset="-34"/>
            </a:endParaRPr>
          </a:p>
        </p:txBody>
      </p:sp>
      <p:sp>
        <p:nvSpPr>
          <p:cNvPr id="34" name="Title 5"/>
          <p:cNvSpPr txBox="1">
            <a:spLocks/>
          </p:cNvSpPr>
          <p:nvPr/>
        </p:nvSpPr>
        <p:spPr bwMode="auto">
          <a:xfrm>
            <a:off x="615072" y="-46597"/>
            <a:ext cx="8317449" cy="1125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5867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5867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5867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5867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609585" algn="ctr" rtl="0" fontAlgn="base">
              <a:spcBef>
                <a:spcPct val="0"/>
              </a:spcBef>
              <a:spcAft>
                <a:spcPct val="0"/>
              </a:spcAft>
              <a:defRPr sz="5867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1219170" algn="ctr" rtl="0" fontAlgn="base">
              <a:spcBef>
                <a:spcPct val="0"/>
              </a:spcBef>
              <a:spcAft>
                <a:spcPct val="0"/>
              </a:spcAft>
              <a:defRPr sz="5867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828754" algn="ctr" rtl="0" fontAlgn="base">
              <a:spcBef>
                <a:spcPct val="0"/>
              </a:spcBef>
              <a:spcAft>
                <a:spcPct val="0"/>
              </a:spcAft>
              <a:defRPr sz="5867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2438339" algn="ctr" rtl="0" fontAlgn="base">
              <a:spcBef>
                <a:spcPct val="0"/>
              </a:spcBef>
              <a:spcAft>
                <a:spcPct val="0"/>
              </a:spcAft>
              <a:defRPr sz="5867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80000"/>
              </a:lnSpc>
              <a:defRPr/>
            </a:pPr>
            <a:r>
              <a:rPr lang="th-TH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UPC" panose="020B0604020202020204" pitchFamily="34" charset="-34"/>
                <a:cs typeface="IrisUPC" panose="020B0604020202020204" pitchFamily="34" charset="-34"/>
              </a:rPr>
              <a:t>จัดทำ</a:t>
            </a: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UPC" panose="020B0604020202020204" pitchFamily="34" charset="-34"/>
                <a:cs typeface="IrisUPC" panose="020B0604020202020204" pitchFamily="34" charset="-34"/>
              </a:rPr>
              <a:t>/</a:t>
            </a:r>
            <a:r>
              <a:rPr lang="th-TH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UPC" panose="020B0604020202020204" pitchFamily="34" charset="-34"/>
                <a:cs typeface="IrisUPC" panose="020B0604020202020204" pitchFamily="34" charset="-34"/>
              </a:rPr>
              <a:t>ปรับ แผน</a:t>
            </a:r>
            <a:r>
              <a:rPr lang="th-TH" sz="4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UPC" panose="020B0604020202020204" pitchFamily="34" charset="-34"/>
                <a:cs typeface="IrisUPC" panose="020B0604020202020204" pitchFamily="34" charset="-34"/>
              </a:rPr>
              <a:t>บูรณา</a:t>
            </a:r>
            <a:r>
              <a:rPr lang="th-TH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UPC" panose="020B0604020202020204" pitchFamily="34" charset="-34"/>
                <a:cs typeface="IrisUPC" panose="020B0604020202020204" pitchFamily="34" charset="-34"/>
              </a:rPr>
              <a:t>การการพัฒนาคุณภาพ</a:t>
            </a:r>
            <a:r>
              <a:rPr lang="th-TH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UPC" panose="020B0604020202020204" pitchFamily="34" charset="-34"/>
                <a:cs typeface="IrisUPC" panose="020B0604020202020204" pitchFamily="34" charset="-34"/>
              </a:rPr>
              <a:t>ชีวิต</a:t>
            </a:r>
            <a:endParaRPr 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isUPC" panose="020B0604020202020204" pitchFamily="34" charset="-34"/>
              <a:cs typeface="IrisUPC" panose="020B0604020202020204" pitchFamily="34" charset="-34"/>
            </a:endParaRPr>
          </a:p>
        </p:txBody>
      </p:sp>
      <p:sp>
        <p:nvSpPr>
          <p:cNvPr id="35" name="矩形 117"/>
          <p:cNvSpPr/>
          <p:nvPr/>
        </p:nvSpPr>
        <p:spPr>
          <a:xfrm flipV="1">
            <a:off x="295775" y="1452857"/>
            <a:ext cx="11809312" cy="4571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zh-CN" altLang="en-US">
              <a:solidFill>
                <a:srgbClr val="FFFFFF"/>
              </a:solidFill>
              <a:latin typeface="IrisUPC" panose="020B0604020202020204" pitchFamily="34" charset="-34"/>
              <a:cs typeface="IrisUPC" panose="020B0604020202020204" pitchFamily="34" charset="-34"/>
            </a:endParaRPr>
          </a:p>
        </p:txBody>
      </p:sp>
      <p:graphicFrame>
        <p:nvGraphicFramePr>
          <p:cNvPr id="36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9386693"/>
              </p:ext>
            </p:extLst>
          </p:nvPr>
        </p:nvGraphicFramePr>
        <p:xfrm>
          <a:off x="1650470" y="1624398"/>
          <a:ext cx="3001130" cy="409374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668925"/>
                <a:gridCol w="1332205"/>
              </a:tblGrid>
              <a:tr h="623879">
                <a:tc gridSpan="2"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IrisUPC" panose="020B0604020202020204" pitchFamily="34" charset="-34"/>
                          <a:cs typeface="IrisUPC" panose="020B0604020202020204" pitchFamily="34" charset="-34"/>
                        </a:rPr>
                        <a:t>Outputs</a:t>
                      </a:r>
                      <a:endParaRPr lang="en-US" sz="2400" dirty="0">
                        <a:latin typeface="IrisUPC" panose="020B0604020202020204" pitchFamily="34" charset="-34"/>
                        <a:cs typeface="IrisUPC" panose="020B0604020202020204" pitchFamily="34" charset="-34"/>
                      </a:endParaRPr>
                    </a:p>
                  </a:txBody>
                  <a:tcPr marL="182880" anchor="ctr">
                    <a:lnL w="38100" cap="flat" cmpd="sng" algn="ctr">
                      <a:solidFill>
                        <a:srgbClr val="2B42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2B42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2B42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B42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100000">
                          <a:srgbClr val="92D050"/>
                        </a:gs>
                        <a:gs pos="53000">
                          <a:srgbClr val="538022"/>
                        </a:gs>
                        <a:gs pos="0">
                          <a:srgbClr val="2B4212"/>
                        </a:gs>
                      </a:gsLst>
                      <a:lin ang="54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92536">
                <a:tc gridSpan="2">
                  <a:txBody>
                    <a:bodyPr/>
                    <a:lstStyle/>
                    <a:p>
                      <a:r>
                        <a:rPr lang="th-TH" sz="2400" b="1" dirty="0" smtClean="0">
                          <a:solidFill>
                            <a:srgbClr val="2B4212"/>
                          </a:solidFill>
                          <a:latin typeface="IrisUPC" panose="020B0604020202020204" pitchFamily="34" charset="-34"/>
                          <a:cs typeface="IrisUPC" panose="020B0604020202020204" pitchFamily="34" charset="-34"/>
                        </a:rPr>
                        <a:t>     กิจกรรม</a:t>
                      </a:r>
                      <a:r>
                        <a:rPr lang="en-US" sz="2400" b="1" dirty="0" smtClean="0">
                          <a:solidFill>
                            <a:srgbClr val="2B4212"/>
                          </a:solidFill>
                          <a:latin typeface="IrisUPC" panose="020B0604020202020204" pitchFamily="34" charset="-34"/>
                          <a:cs typeface="IrisUPC" panose="020B0604020202020204" pitchFamily="34" charset="-34"/>
                        </a:rPr>
                        <a:t>       </a:t>
                      </a:r>
                      <a:r>
                        <a:rPr lang="th-TH" sz="2400" b="1" dirty="0" smtClean="0">
                          <a:solidFill>
                            <a:srgbClr val="2B4212"/>
                          </a:solidFill>
                          <a:latin typeface="IrisUPC" panose="020B0604020202020204" pitchFamily="34" charset="-34"/>
                          <a:cs typeface="IrisUPC" panose="020B0604020202020204" pitchFamily="34" charset="-34"/>
                        </a:rPr>
                        <a:t>   ผู้มีส่วนร่วม</a:t>
                      </a:r>
                      <a:endParaRPr lang="en-US" sz="2400" b="1" dirty="0">
                        <a:solidFill>
                          <a:srgbClr val="2B4212"/>
                        </a:solidFill>
                        <a:latin typeface="IrisUPC" panose="020B0604020202020204" pitchFamily="34" charset="-34"/>
                        <a:cs typeface="IrisUPC" panose="020B0604020202020204" pitchFamily="34" charset="-34"/>
                      </a:endParaRPr>
                    </a:p>
                  </a:txBody>
                  <a:tcPr marL="182880" anchor="ctr">
                    <a:lnL w="38100" cap="flat" cmpd="sng" algn="ctr">
                      <a:solidFill>
                        <a:srgbClr val="2B42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B42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B42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bg1"/>
                        </a:gs>
                        <a:gs pos="52000">
                          <a:srgbClr val="E1F2CE"/>
                        </a:gs>
                        <a:gs pos="0">
                          <a:schemeClr val="bg1"/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800" kern="1200" dirty="0">
                        <a:solidFill>
                          <a:srgbClr val="2B4212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B42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B42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bg1"/>
                        </a:gs>
                        <a:gs pos="52000">
                          <a:srgbClr val="E1F2CE"/>
                        </a:gs>
                        <a:gs pos="0">
                          <a:schemeClr val="bg1"/>
                        </a:gs>
                      </a:gsLst>
                      <a:lin ang="5400000" scaled="1"/>
                    </a:gradFill>
                  </a:tcPr>
                </a:tc>
              </a:tr>
              <a:tr h="2977325">
                <a:tc>
                  <a:txBody>
                    <a:bodyPr/>
                    <a:lstStyle/>
                    <a:p>
                      <a:r>
                        <a:rPr lang="th-TH" sz="1400" b="1" dirty="0" smtClean="0">
                          <a:solidFill>
                            <a:srgbClr val="2B4212"/>
                          </a:solidFill>
                          <a:latin typeface="Arial" pitchFamily="34" charset="0"/>
                          <a:cs typeface="Arial" pitchFamily="34" charset="0"/>
                        </a:rPr>
                        <a:t>การจัดเวิร์ค</a:t>
                      </a:r>
                      <a:r>
                        <a:rPr lang="th-TH" sz="1400" b="1" dirty="0" err="1" smtClean="0">
                          <a:solidFill>
                            <a:srgbClr val="2B4212"/>
                          </a:solidFill>
                          <a:latin typeface="Arial" pitchFamily="34" charset="0"/>
                          <a:cs typeface="Arial" pitchFamily="34" charset="0"/>
                        </a:rPr>
                        <a:t>ชอป</a:t>
                      </a:r>
                      <a:endParaRPr lang="th-TH" sz="1400" b="1" dirty="0" smtClean="0">
                        <a:solidFill>
                          <a:srgbClr val="2B421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th-TH" sz="1400" b="1" dirty="0" smtClean="0">
                          <a:solidFill>
                            <a:srgbClr val="2B4212"/>
                          </a:solidFill>
                          <a:latin typeface="Arial" pitchFamily="34" charset="0"/>
                          <a:cs typeface="Arial" pitchFamily="34" charset="0"/>
                        </a:rPr>
                        <a:t>การประชุม</a:t>
                      </a:r>
                    </a:p>
                    <a:p>
                      <a:r>
                        <a:rPr lang="th-TH" sz="1400" b="1" dirty="0" smtClean="0">
                          <a:solidFill>
                            <a:srgbClr val="2B4212"/>
                          </a:solidFill>
                          <a:latin typeface="Arial" pitchFamily="34" charset="0"/>
                          <a:cs typeface="Arial" pitchFamily="34" charset="0"/>
                        </a:rPr>
                        <a:t>การจัดส่ง</a:t>
                      </a:r>
                    </a:p>
                    <a:p>
                      <a:r>
                        <a:rPr lang="th-TH" sz="1400" b="1" dirty="0" smtClean="0">
                          <a:solidFill>
                            <a:srgbClr val="2B4212"/>
                          </a:solidFill>
                          <a:latin typeface="Arial" pitchFamily="34" charset="0"/>
                          <a:cs typeface="Arial" pitchFamily="34" charset="0"/>
                        </a:rPr>
                        <a:t>การพัฒนาผลิตภัณฑ์</a:t>
                      </a:r>
                    </a:p>
                    <a:p>
                      <a:r>
                        <a:rPr lang="th-TH" sz="1400" b="1" dirty="0" smtClean="0">
                          <a:solidFill>
                            <a:srgbClr val="2B4212"/>
                          </a:solidFill>
                          <a:latin typeface="Arial" pitchFamily="34" charset="0"/>
                          <a:cs typeface="Arial" pitchFamily="34" charset="0"/>
                        </a:rPr>
                        <a:t>การอบรม</a:t>
                      </a:r>
                    </a:p>
                    <a:p>
                      <a:r>
                        <a:rPr lang="th-TH" sz="1400" b="1" dirty="0" smtClean="0">
                          <a:solidFill>
                            <a:srgbClr val="2B4212"/>
                          </a:solidFill>
                          <a:latin typeface="Arial" pitchFamily="34" charset="0"/>
                          <a:cs typeface="Arial" pitchFamily="34" charset="0"/>
                        </a:rPr>
                        <a:t>การแนะแนว</a:t>
                      </a:r>
                    </a:p>
                    <a:p>
                      <a:r>
                        <a:rPr lang="th-TH" sz="1400" b="1" dirty="0" smtClean="0">
                          <a:solidFill>
                            <a:srgbClr val="2B4212"/>
                          </a:solidFill>
                          <a:latin typeface="Arial" pitchFamily="34" charset="0"/>
                          <a:cs typeface="Arial" pitchFamily="34" charset="0"/>
                        </a:rPr>
                        <a:t>การสื่อสาร</a:t>
                      </a:r>
                      <a:endParaRPr lang="en-US" sz="1400" b="1" dirty="0">
                        <a:solidFill>
                          <a:srgbClr val="2B421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2880">
                    <a:lnL w="38100" cap="flat" cmpd="sng" algn="ctr">
                      <a:solidFill>
                        <a:srgbClr val="2B42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B42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D8EEC0"/>
                        </a:gs>
                        <a:gs pos="100000">
                          <a:srgbClr val="F0F9E7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ภาคี </a:t>
                      </a:r>
                    </a:p>
                    <a:p>
                      <a:pPr algn="l"/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ผู้มีส่วนได้ส่วนเสีย</a:t>
                      </a:r>
                    </a:p>
                    <a:p>
                      <a:pPr algn="l"/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ผู้รับบริการ</a:t>
                      </a:r>
                    </a:p>
                    <a:p>
                      <a:pPr algn="l"/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ผู้มีอำนาจตัดสินใจ</a:t>
                      </a:r>
                    </a:p>
                    <a:p>
                      <a:pPr algn="l"/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ลูกค้า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B42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7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139682"/>
              </p:ext>
            </p:extLst>
          </p:nvPr>
        </p:nvGraphicFramePr>
        <p:xfrm>
          <a:off x="4745103" y="1615226"/>
          <a:ext cx="4262417" cy="4094378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21746"/>
                <a:gridCol w="1368896"/>
                <a:gridCol w="1471775"/>
              </a:tblGrid>
              <a:tr h="623976">
                <a:tc gridSpan="3"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IrisUPC" panose="020B0604020202020204" pitchFamily="34" charset="-34"/>
                          <a:cs typeface="IrisUPC" panose="020B0604020202020204" pitchFamily="34" charset="-34"/>
                        </a:rPr>
                        <a:t>Out comes - Impact</a:t>
                      </a:r>
                      <a:endParaRPr lang="en-US" sz="2400" dirty="0">
                        <a:latin typeface="IrisUPC" panose="020B0604020202020204" pitchFamily="34" charset="-34"/>
                        <a:cs typeface="IrisUPC" panose="020B0604020202020204" pitchFamily="34" charset="-34"/>
                      </a:endParaRPr>
                    </a:p>
                  </a:txBody>
                  <a:tcPr marL="18288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100000">
                          <a:srgbClr val="0071B0"/>
                        </a:gs>
                        <a:gs pos="53000">
                          <a:srgbClr val="00609F"/>
                        </a:gs>
                        <a:gs pos="0">
                          <a:srgbClr val="002060"/>
                        </a:gs>
                      </a:gsLst>
                      <a:lin ang="54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92613">
                <a:tc gridSpan="3"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002060"/>
                          </a:solidFill>
                          <a:latin typeface="IrisUPC" panose="020B0604020202020204" pitchFamily="34" charset="-34"/>
                          <a:cs typeface="IrisUPC" panose="020B0604020202020204" pitchFamily="34" charset="-34"/>
                        </a:rPr>
                        <a:t>ระยะสั้น</a:t>
                      </a:r>
                      <a:r>
                        <a:rPr lang="en-US" sz="2400" b="1" dirty="0" smtClean="0">
                          <a:solidFill>
                            <a:srgbClr val="002060"/>
                          </a:solidFill>
                          <a:latin typeface="IrisUPC" panose="020B0604020202020204" pitchFamily="34" charset="-34"/>
                          <a:cs typeface="IrisUPC" panose="020B0604020202020204" pitchFamily="34" charset="-34"/>
                        </a:rPr>
                        <a:t>           </a:t>
                      </a:r>
                      <a:r>
                        <a:rPr lang="th-TH" sz="2400" b="1" dirty="0" smtClean="0">
                          <a:solidFill>
                            <a:srgbClr val="002060"/>
                          </a:solidFill>
                          <a:latin typeface="IrisUPC" panose="020B0604020202020204" pitchFamily="34" charset="-34"/>
                          <a:cs typeface="IrisUPC" panose="020B0604020202020204" pitchFamily="34" charset="-34"/>
                        </a:rPr>
                        <a:t>ระยะกลาง</a:t>
                      </a:r>
                      <a:r>
                        <a:rPr lang="en-US" sz="2400" b="1" dirty="0" smtClean="0">
                          <a:solidFill>
                            <a:srgbClr val="002060"/>
                          </a:solidFill>
                          <a:latin typeface="IrisUPC" panose="020B0604020202020204" pitchFamily="34" charset="-34"/>
                          <a:cs typeface="IrisUPC" panose="020B0604020202020204" pitchFamily="34" charset="-34"/>
                        </a:rPr>
                        <a:t>          </a:t>
                      </a:r>
                      <a:r>
                        <a:rPr lang="th-TH" sz="2400" b="1" dirty="0" smtClean="0">
                          <a:solidFill>
                            <a:srgbClr val="002060"/>
                          </a:solidFill>
                          <a:latin typeface="IrisUPC" panose="020B0604020202020204" pitchFamily="34" charset="-34"/>
                          <a:cs typeface="IrisUPC" panose="020B0604020202020204" pitchFamily="34" charset="-34"/>
                        </a:rPr>
                        <a:t>ระยะยาว</a:t>
                      </a:r>
                      <a:endParaRPr lang="en-US" sz="2400" b="1" dirty="0">
                        <a:solidFill>
                          <a:srgbClr val="002060"/>
                        </a:solidFill>
                        <a:latin typeface="IrisUPC" panose="020B0604020202020204" pitchFamily="34" charset="-34"/>
                        <a:cs typeface="IrisUPC" panose="020B0604020202020204" pitchFamily="34" charset="-34"/>
                      </a:endParaRPr>
                    </a:p>
                  </a:txBody>
                  <a:tcPr marL="18288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27000">
                          <a:srgbClr val="F5FCFF"/>
                        </a:gs>
                        <a:gs pos="76000">
                          <a:srgbClr val="F2FCFF"/>
                        </a:gs>
                        <a:gs pos="100000">
                          <a:schemeClr val="bg1"/>
                        </a:gs>
                        <a:gs pos="50000">
                          <a:srgbClr val="D1F3FF"/>
                        </a:gs>
                        <a:gs pos="0">
                          <a:schemeClr val="bg1"/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800" kern="1200" dirty="0">
                        <a:solidFill>
                          <a:srgbClr val="00206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27000">
                          <a:srgbClr val="F5FCFF"/>
                        </a:gs>
                        <a:gs pos="76000">
                          <a:srgbClr val="F2FCFF"/>
                        </a:gs>
                        <a:gs pos="100000">
                          <a:schemeClr val="bg1"/>
                        </a:gs>
                        <a:gs pos="50000">
                          <a:srgbClr val="D1F3FF"/>
                        </a:gs>
                        <a:gs pos="0">
                          <a:schemeClr val="bg1"/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800" kern="1200" dirty="0">
                        <a:solidFill>
                          <a:srgbClr val="00206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27000">
                          <a:srgbClr val="F5FCFF"/>
                        </a:gs>
                        <a:gs pos="76000">
                          <a:srgbClr val="F2FCFF"/>
                        </a:gs>
                        <a:gs pos="100000">
                          <a:schemeClr val="bg1"/>
                        </a:gs>
                        <a:gs pos="50000">
                          <a:srgbClr val="D1F3FF"/>
                        </a:gs>
                        <a:gs pos="0">
                          <a:schemeClr val="bg1"/>
                        </a:gs>
                      </a:gsLst>
                      <a:lin ang="5400000" scaled="1"/>
                    </a:gradFill>
                  </a:tcPr>
                </a:tc>
              </a:tr>
              <a:tr h="2977789">
                <a:tc>
                  <a:txBody>
                    <a:bodyPr/>
                    <a:lstStyle/>
                    <a:p>
                      <a:r>
                        <a:rPr lang="th-TH" sz="14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เกิดการเรียนรู้</a:t>
                      </a:r>
                    </a:p>
                    <a:p>
                      <a:r>
                        <a:rPr lang="th-TH" sz="14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การตะหนักรู้</a:t>
                      </a:r>
                    </a:p>
                    <a:p>
                      <a:r>
                        <a:rPr lang="th-TH" sz="14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มีองค์ความรู้</a:t>
                      </a:r>
                    </a:p>
                    <a:p>
                      <a:r>
                        <a:rPr lang="th-TH" sz="14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มีทัศนคติที่ดี</a:t>
                      </a:r>
                    </a:p>
                    <a:p>
                      <a:r>
                        <a:rPr lang="th-TH" sz="14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เกิดทักษะ</a:t>
                      </a:r>
                    </a:p>
                    <a:p>
                      <a:r>
                        <a:rPr lang="th-TH" sz="14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การแสดงความคิดเห็น</a:t>
                      </a:r>
                    </a:p>
                    <a:p>
                      <a:r>
                        <a:rPr lang="th-TH" sz="14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แรงบันดาล</a:t>
                      </a:r>
                      <a:r>
                        <a:rPr lang="th-TH" sz="1400" b="1" baseline="0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มีแรงกระตุ้น</a:t>
                      </a:r>
                      <a:endParaRPr lang="en-US" sz="1400" b="1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288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100000">
                          <a:srgbClr val="EEF4FF"/>
                        </a:gs>
                        <a:gs pos="0">
                          <a:srgbClr val="E1EBFF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เกิดเป็นลักษณะนิสัย</a:t>
                      </a:r>
                    </a:p>
                    <a:p>
                      <a:pPr algn="l"/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เกิดเป็นประเด็นการตัดสินใจ</a:t>
                      </a:r>
                    </a:p>
                    <a:p>
                      <a:pPr algn="l"/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ถูกทำให้เป็นระดับนโยบาย</a:t>
                      </a:r>
                    </a:p>
                    <a:p>
                      <a:pPr algn="l"/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เปลี่ยนแลงระดับสังคม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มีการเปลี่ยนแปลงระดับสังคม</a:t>
                      </a:r>
                    </a:p>
                    <a:p>
                      <a:pPr algn="l"/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เศรษฐกิจ</a:t>
                      </a:r>
                    </a:p>
                    <a:p>
                      <a:pPr algn="l"/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พลเมือง</a:t>
                      </a:r>
                    </a:p>
                    <a:p>
                      <a:pPr algn="l"/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สิ่งแวดล้อม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0927451"/>
              </p:ext>
            </p:extLst>
          </p:nvPr>
        </p:nvGraphicFramePr>
        <p:xfrm>
          <a:off x="99133" y="1628800"/>
          <a:ext cx="1454253" cy="408080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54253"/>
              </a:tblGrid>
              <a:tr h="107397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IrisUPC" panose="020B0604020202020204" pitchFamily="34" charset="-34"/>
                          <a:cs typeface="IrisUPC" panose="020B0604020202020204" pitchFamily="34" charset="-34"/>
                        </a:rPr>
                        <a:t>Inputs</a:t>
                      </a:r>
                    </a:p>
                    <a:p>
                      <a:pPr algn="ctr"/>
                      <a:r>
                        <a:rPr lang="th-TH" sz="2400" dirty="0" smtClean="0">
                          <a:latin typeface="IrisUPC" panose="020B0604020202020204" pitchFamily="34" charset="-34"/>
                          <a:cs typeface="IrisUPC" panose="020B0604020202020204" pitchFamily="34" charset="-34"/>
                        </a:rPr>
                        <a:t>ปัจจัยนำเข้า</a:t>
                      </a:r>
                      <a:endParaRPr lang="en-US" sz="2400" dirty="0" smtClean="0">
                        <a:latin typeface="IrisUPC" panose="020B0604020202020204" pitchFamily="34" charset="-34"/>
                        <a:cs typeface="IrisUPC" panose="020B0604020202020204" pitchFamily="34" charset="-34"/>
                      </a:endParaRPr>
                    </a:p>
                  </a:txBody>
                  <a:tcPr marL="182880" anchor="ctr">
                    <a:lnL w="381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100000">
                          <a:schemeClr val="accent6"/>
                        </a:gs>
                        <a:gs pos="0">
                          <a:schemeClr val="accent6">
                            <a:lumMod val="5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3006834">
                <a:tc>
                  <a:txBody>
                    <a:bodyPr/>
                    <a:lstStyle/>
                    <a:p>
                      <a:r>
                        <a:rPr lang="th-TH" sz="1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เจ้าหน้าที่</a:t>
                      </a:r>
                    </a:p>
                    <a:p>
                      <a:r>
                        <a:rPr lang="th-TH" sz="1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อาสาสมัคร</a:t>
                      </a:r>
                    </a:p>
                    <a:p>
                      <a:r>
                        <a:rPr lang="th-TH" sz="1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ระยะเวลา</a:t>
                      </a:r>
                    </a:p>
                    <a:p>
                      <a:r>
                        <a:rPr lang="th-TH" sz="1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งบประมาณ</a:t>
                      </a:r>
                    </a:p>
                    <a:p>
                      <a:r>
                        <a:rPr lang="th-TH" sz="1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งานวิจัย</a:t>
                      </a:r>
                    </a:p>
                    <a:p>
                      <a:r>
                        <a:rPr lang="th-TH" sz="1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วัสดุ</a:t>
                      </a:r>
                      <a:r>
                        <a:rPr lang="th-TH" sz="1400" b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อุปกรณ์</a:t>
                      </a:r>
                    </a:p>
                    <a:p>
                      <a:r>
                        <a:rPr lang="th-TH" sz="1400" b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เทคโนโลยี</a:t>
                      </a:r>
                    </a:p>
                    <a:p>
                      <a:r>
                        <a:rPr lang="th-TH" sz="1400" b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หน่วยงานภาคี</a:t>
                      </a:r>
                      <a:endParaRPr lang="th-TH" sz="14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2880">
                    <a:lnL w="381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100000">
                          <a:schemeClr val="accent6">
                            <a:lumMod val="20000"/>
                            <a:lumOff val="80000"/>
                          </a:schemeClr>
                        </a:gs>
                        <a:gs pos="0">
                          <a:schemeClr val="accent6">
                            <a:lumMod val="40000"/>
                            <a:lumOff val="60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39" name="TextBox 38"/>
          <p:cNvSpPr txBox="1"/>
          <p:nvPr/>
        </p:nvSpPr>
        <p:spPr>
          <a:xfrm>
            <a:off x="895465" y="903671"/>
            <a:ext cx="78648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latin typeface="IrisUPC" panose="020B0604020202020204" pitchFamily="34" charset="-34"/>
                <a:cs typeface="IrisUPC" panose="020B0604020202020204" pitchFamily="34" charset="-34"/>
              </a:rPr>
              <a:t>Program Action</a:t>
            </a:r>
            <a:endParaRPr lang="en-US" sz="4400" b="1" dirty="0">
              <a:latin typeface="IrisUPC" panose="020B0604020202020204" pitchFamily="34" charset="-34"/>
              <a:cs typeface="IrisUPC" panose="020B0604020202020204" pitchFamily="34" charset="-34"/>
            </a:endParaRPr>
          </a:p>
        </p:txBody>
      </p:sp>
      <p:sp>
        <p:nvSpPr>
          <p:cNvPr id="40" name="Round Same Side Corner Rectangle 50"/>
          <p:cNvSpPr/>
          <p:nvPr/>
        </p:nvSpPr>
        <p:spPr>
          <a:xfrm>
            <a:off x="277812" y="5900010"/>
            <a:ext cx="3984705" cy="367129"/>
          </a:xfrm>
          <a:prstGeom prst="round2Same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UPC" panose="020B0604020202020204" pitchFamily="34" charset="-34"/>
                <a:cs typeface="IrisUPC" panose="020B0604020202020204" pitchFamily="34" charset="-34"/>
              </a:rPr>
              <a:t>ข้อสมมุติฐาน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isUPC" panose="020B0604020202020204" pitchFamily="34" charset="-34"/>
              <a:cs typeface="IrisUPC" panose="020B0604020202020204" pitchFamily="34" charset="-34"/>
            </a:endParaRPr>
          </a:p>
        </p:txBody>
      </p:sp>
      <p:sp>
        <p:nvSpPr>
          <p:cNvPr id="41" name="Round Same Side Corner Rectangle 50"/>
          <p:cNvSpPr/>
          <p:nvPr/>
        </p:nvSpPr>
        <p:spPr>
          <a:xfrm>
            <a:off x="5081299" y="5899723"/>
            <a:ext cx="3910301" cy="367130"/>
          </a:xfrm>
          <a:prstGeom prst="round2Same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UPC" panose="020B0604020202020204" pitchFamily="34" charset="-34"/>
                <a:cs typeface="IrisUPC" panose="020B0604020202020204" pitchFamily="34" charset="-34"/>
              </a:rPr>
              <a:t>ปัจจัยกระทบภายนอก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isUPC" panose="020B0604020202020204" pitchFamily="34" charset="-34"/>
              <a:cs typeface="IrisUPC" panose="020B0604020202020204" pitchFamily="34" charset="-34"/>
            </a:endParaRPr>
          </a:p>
        </p:txBody>
      </p:sp>
      <p:grpSp>
        <p:nvGrpSpPr>
          <p:cNvPr id="42" name="กลุ่ม 63"/>
          <p:cNvGrpSpPr/>
          <p:nvPr/>
        </p:nvGrpSpPr>
        <p:grpSpPr>
          <a:xfrm>
            <a:off x="458729" y="5762388"/>
            <a:ext cx="808049" cy="338444"/>
            <a:chOff x="895465" y="5781266"/>
            <a:chExt cx="808049" cy="338444"/>
          </a:xfrm>
        </p:grpSpPr>
        <p:sp>
          <p:nvSpPr>
            <p:cNvPr id="43" name="ลูกศรขวา 64"/>
            <p:cNvSpPr/>
            <p:nvPr/>
          </p:nvSpPr>
          <p:spPr>
            <a:xfrm rot="5400000">
              <a:off x="1031131" y="5645600"/>
              <a:ext cx="207680" cy="479011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3121013"/>
                <a:satOff val="-3893"/>
                <a:lumOff val="915"/>
                <a:alphaOff val="0"/>
              </a:schemeClr>
            </a:fillRef>
            <a:effectRef idx="3">
              <a:schemeClr val="accent2">
                <a:hueOff val="3121013"/>
                <a:satOff val="-3893"/>
                <a:lumOff val="91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4" name="ลูกศรขวา 4"/>
            <p:cNvSpPr/>
            <p:nvPr/>
          </p:nvSpPr>
          <p:spPr>
            <a:xfrm rot="5400000">
              <a:off x="1270729" y="5686926"/>
              <a:ext cx="290753" cy="5748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00" b="1" kern="1200"/>
            </a:p>
          </p:txBody>
        </p:sp>
      </p:grpSp>
      <p:sp>
        <p:nvSpPr>
          <p:cNvPr id="45" name="ลูกศรขวา 67"/>
          <p:cNvSpPr/>
          <p:nvPr/>
        </p:nvSpPr>
        <p:spPr>
          <a:xfrm rot="16200000">
            <a:off x="995465" y="5466499"/>
            <a:ext cx="213591" cy="479011"/>
          </a:xfrm>
          <a:prstGeom prst="rightArrow">
            <a:avLst>
              <a:gd name="adj1" fmla="val 60000"/>
              <a:gd name="adj2" fmla="val 50000"/>
            </a:avLst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3121013"/>
              <a:satOff val="-3893"/>
              <a:lumOff val="915"/>
              <a:alphaOff val="0"/>
            </a:schemeClr>
          </a:fillRef>
          <a:effectRef idx="3">
            <a:schemeClr val="accent2">
              <a:hueOff val="3121013"/>
              <a:satOff val="-3893"/>
              <a:lumOff val="915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46" name="กลุ่ม 69"/>
          <p:cNvGrpSpPr/>
          <p:nvPr/>
        </p:nvGrpSpPr>
        <p:grpSpPr>
          <a:xfrm>
            <a:off x="3608795" y="5818472"/>
            <a:ext cx="808049" cy="355930"/>
            <a:chOff x="4250251" y="5818472"/>
            <a:chExt cx="808049" cy="355930"/>
          </a:xfrm>
        </p:grpSpPr>
        <p:sp>
          <p:nvSpPr>
            <p:cNvPr id="47" name="ลูกศรขวา 70"/>
            <p:cNvSpPr/>
            <p:nvPr/>
          </p:nvSpPr>
          <p:spPr>
            <a:xfrm rot="5400000">
              <a:off x="4380552" y="5688171"/>
              <a:ext cx="218410" cy="479011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3121013"/>
                <a:satOff val="-3893"/>
                <a:lumOff val="915"/>
                <a:alphaOff val="0"/>
              </a:schemeClr>
            </a:fillRef>
            <a:effectRef idx="3">
              <a:schemeClr val="accent2">
                <a:hueOff val="3121013"/>
                <a:satOff val="-3893"/>
                <a:lumOff val="91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8" name="ลูกศรขวา 4"/>
            <p:cNvSpPr/>
            <p:nvPr/>
          </p:nvSpPr>
          <p:spPr>
            <a:xfrm rot="5400000">
              <a:off x="4618004" y="5734107"/>
              <a:ext cx="305775" cy="5748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00" b="1" kern="1200"/>
            </a:p>
          </p:txBody>
        </p:sp>
      </p:grpSp>
      <p:grpSp>
        <p:nvGrpSpPr>
          <p:cNvPr id="49" name="กลุ่ม 72"/>
          <p:cNvGrpSpPr/>
          <p:nvPr/>
        </p:nvGrpSpPr>
        <p:grpSpPr>
          <a:xfrm>
            <a:off x="2874546" y="5459193"/>
            <a:ext cx="808047" cy="361248"/>
            <a:chOff x="3516002" y="5459193"/>
            <a:chExt cx="808047" cy="361248"/>
          </a:xfrm>
        </p:grpSpPr>
        <p:sp>
          <p:nvSpPr>
            <p:cNvPr id="50" name="ลูกศรขวา 73"/>
            <p:cNvSpPr/>
            <p:nvPr/>
          </p:nvSpPr>
          <p:spPr>
            <a:xfrm rot="16200000">
              <a:off x="3973708" y="5470099"/>
              <a:ext cx="221672" cy="479011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3121013"/>
                <a:satOff val="-3893"/>
                <a:lumOff val="915"/>
                <a:alphaOff val="0"/>
              </a:schemeClr>
            </a:fillRef>
            <a:effectRef idx="3">
              <a:schemeClr val="accent2">
                <a:hueOff val="3121013"/>
                <a:satOff val="-3893"/>
                <a:lumOff val="91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1" name="ลูกศรขวา 4"/>
            <p:cNvSpPr/>
            <p:nvPr/>
          </p:nvSpPr>
          <p:spPr>
            <a:xfrm rot="16200000">
              <a:off x="3648239" y="5326956"/>
              <a:ext cx="310342" cy="5748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00" b="1" kern="1200"/>
            </a:p>
          </p:txBody>
        </p:sp>
      </p:grpSp>
      <p:grpSp>
        <p:nvGrpSpPr>
          <p:cNvPr id="52" name="กลุ่ม 75"/>
          <p:cNvGrpSpPr/>
          <p:nvPr/>
        </p:nvGrpSpPr>
        <p:grpSpPr>
          <a:xfrm>
            <a:off x="5164029" y="5454845"/>
            <a:ext cx="808047" cy="348075"/>
            <a:chOff x="6610717" y="5459194"/>
            <a:chExt cx="808047" cy="348075"/>
          </a:xfrm>
        </p:grpSpPr>
        <p:sp>
          <p:nvSpPr>
            <p:cNvPr id="53" name="ลูกศรขวา 76"/>
            <p:cNvSpPr/>
            <p:nvPr/>
          </p:nvSpPr>
          <p:spPr>
            <a:xfrm rot="16200000">
              <a:off x="7072464" y="5460969"/>
              <a:ext cx="213589" cy="479011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3121013"/>
                <a:satOff val="-3893"/>
                <a:lumOff val="915"/>
                <a:alphaOff val="0"/>
              </a:schemeClr>
            </a:fillRef>
            <a:effectRef idx="3">
              <a:schemeClr val="accent2">
                <a:hueOff val="3121013"/>
                <a:satOff val="-3893"/>
                <a:lumOff val="91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4" name="ลูกศรขวา 4"/>
            <p:cNvSpPr/>
            <p:nvPr/>
          </p:nvSpPr>
          <p:spPr>
            <a:xfrm rot="16200000">
              <a:off x="6748612" y="5321299"/>
              <a:ext cx="299025" cy="5748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00" b="1" kern="1200"/>
            </a:p>
          </p:txBody>
        </p:sp>
      </p:grpSp>
      <p:sp>
        <p:nvSpPr>
          <p:cNvPr id="55" name="ลูกศรขวา 79"/>
          <p:cNvSpPr/>
          <p:nvPr/>
        </p:nvSpPr>
        <p:spPr>
          <a:xfrm rot="5400000">
            <a:off x="5208292" y="5611659"/>
            <a:ext cx="240505" cy="479011"/>
          </a:xfrm>
          <a:prstGeom prst="rightArrow">
            <a:avLst>
              <a:gd name="adj1" fmla="val 60000"/>
              <a:gd name="adj2" fmla="val 50000"/>
            </a:avLst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3121013"/>
              <a:satOff val="-3893"/>
              <a:lumOff val="915"/>
              <a:alphaOff val="0"/>
            </a:schemeClr>
          </a:fillRef>
          <a:effectRef idx="3">
            <a:schemeClr val="accent2">
              <a:hueOff val="3121013"/>
              <a:satOff val="-3893"/>
              <a:lumOff val="915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56" name="กลุ่ม 81"/>
          <p:cNvGrpSpPr/>
          <p:nvPr/>
        </p:nvGrpSpPr>
        <p:grpSpPr>
          <a:xfrm>
            <a:off x="8361360" y="5812258"/>
            <a:ext cx="808048" cy="315870"/>
            <a:chOff x="10505696" y="5858536"/>
            <a:chExt cx="808048" cy="315870"/>
          </a:xfrm>
        </p:grpSpPr>
        <p:sp>
          <p:nvSpPr>
            <p:cNvPr id="57" name="ลูกศรขวา 82"/>
            <p:cNvSpPr/>
            <p:nvPr/>
          </p:nvSpPr>
          <p:spPr>
            <a:xfrm rot="5400000">
              <a:off x="10632391" y="5750082"/>
              <a:ext cx="225621" cy="479011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3121013"/>
                <a:satOff val="-3893"/>
                <a:lumOff val="915"/>
                <a:alphaOff val="0"/>
              </a:schemeClr>
            </a:fillRef>
            <a:effectRef idx="3">
              <a:schemeClr val="accent2">
                <a:hueOff val="3121013"/>
                <a:satOff val="-3893"/>
                <a:lumOff val="91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8" name="ลูกศรขวา 4"/>
            <p:cNvSpPr/>
            <p:nvPr/>
          </p:nvSpPr>
          <p:spPr>
            <a:xfrm rot="5400000">
              <a:off x="10868401" y="5729063"/>
              <a:ext cx="315870" cy="5748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00" b="1" kern="1200"/>
            </a:p>
          </p:txBody>
        </p:sp>
      </p:grpSp>
      <p:grpSp>
        <p:nvGrpSpPr>
          <p:cNvPr id="59" name="กลุ่ม 84"/>
          <p:cNvGrpSpPr/>
          <p:nvPr/>
        </p:nvGrpSpPr>
        <p:grpSpPr>
          <a:xfrm>
            <a:off x="8223935" y="5516059"/>
            <a:ext cx="808047" cy="324037"/>
            <a:chOff x="9793455" y="5459196"/>
            <a:chExt cx="808047" cy="324037"/>
          </a:xfrm>
        </p:grpSpPr>
        <p:sp>
          <p:nvSpPr>
            <p:cNvPr id="60" name="ลูกศรขวา 85"/>
            <p:cNvSpPr/>
            <p:nvPr/>
          </p:nvSpPr>
          <p:spPr>
            <a:xfrm rot="16200000">
              <a:off x="10262577" y="5444308"/>
              <a:ext cx="198839" cy="479011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3121013"/>
                <a:satOff val="-3893"/>
                <a:lumOff val="915"/>
                <a:alphaOff val="0"/>
              </a:schemeClr>
            </a:fillRef>
            <a:effectRef idx="3">
              <a:schemeClr val="accent2">
                <a:hueOff val="3121013"/>
                <a:satOff val="-3893"/>
                <a:lumOff val="91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1" name="ลูกศรขวา 4"/>
            <p:cNvSpPr/>
            <p:nvPr/>
          </p:nvSpPr>
          <p:spPr>
            <a:xfrm rot="16200000">
              <a:off x="9941675" y="5310976"/>
              <a:ext cx="278375" cy="5748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00" b="1" kern="1200"/>
            </a:p>
          </p:txBody>
        </p:sp>
      </p:grpSp>
      <p:grpSp>
        <p:nvGrpSpPr>
          <p:cNvPr id="62" name="กลุ่ม 87"/>
          <p:cNvGrpSpPr/>
          <p:nvPr/>
        </p:nvGrpSpPr>
        <p:grpSpPr>
          <a:xfrm>
            <a:off x="0" y="6381328"/>
            <a:ext cx="9169408" cy="504056"/>
            <a:chOff x="0" y="6381328"/>
            <a:chExt cx="12192000" cy="504056"/>
          </a:xfrm>
        </p:grpSpPr>
        <p:sp>
          <p:nvSpPr>
            <p:cNvPr id="63" name="สี่เหลี่ยมผืนผ้ามุมมน 88"/>
            <p:cNvSpPr/>
            <p:nvPr/>
          </p:nvSpPr>
          <p:spPr>
            <a:xfrm>
              <a:off x="0" y="6381328"/>
              <a:ext cx="12192000" cy="462710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1170380"/>
                <a:satOff val="-1460"/>
                <a:lumOff val="343"/>
                <a:alphaOff val="0"/>
              </a:schemeClr>
            </a:fillRef>
            <a:effectRef idx="3">
              <a:schemeClr val="accent2">
                <a:hueOff val="1170380"/>
                <a:satOff val="-1460"/>
                <a:lumOff val="34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4" name="สี่เหลี่ยมผืนผ้ามุมมน 4"/>
            <p:cNvSpPr/>
            <p:nvPr/>
          </p:nvSpPr>
          <p:spPr>
            <a:xfrm>
              <a:off x="344820" y="6449779"/>
              <a:ext cx="11502360" cy="43560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3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risUPC" panose="020B0604020202020204" pitchFamily="34" charset="-34"/>
                  <a:cs typeface="IrisUPC" panose="020B0604020202020204" pitchFamily="34" charset="-34"/>
                </a:rPr>
                <a:t>การประเมินผล</a:t>
              </a:r>
              <a:endParaRPr lang="en-US" sz="36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UPC" panose="020B0604020202020204" pitchFamily="34" charset="-34"/>
                <a:cs typeface="IrisUPC" panose="020B0604020202020204" pitchFamily="34" charset="-34"/>
              </a:endParaRPr>
            </a:p>
          </p:txBody>
        </p:sp>
      </p:grpSp>
      <p:grpSp>
        <p:nvGrpSpPr>
          <p:cNvPr id="65" name="กลุ่ม 90"/>
          <p:cNvGrpSpPr/>
          <p:nvPr/>
        </p:nvGrpSpPr>
        <p:grpSpPr>
          <a:xfrm rot="5400000">
            <a:off x="1698430" y="1170699"/>
            <a:ext cx="642470" cy="1300455"/>
            <a:chOff x="3516002" y="5459193"/>
            <a:chExt cx="642470" cy="535913"/>
          </a:xfrm>
        </p:grpSpPr>
        <p:sp>
          <p:nvSpPr>
            <p:cNvPr id="66" name="ลูกศรขวา 91"/>
            <p:cNvSpPr/>
            <p:nvPr/>
          </p:nvSpPr>
          <p:spPr>
            <a:xfrm rot="16200000">
              <a:off x="3815929" y="5652562"/>
              <a:ext cx="206076" cy="479011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3121013"/>
                <a:satOff val="-3893"/>
                <a:lumOff val="915"/>
                <a:alphaOff val="0"/>
              </a:schemeClr>
            </a:fillRef>
            <a:effectRef idx="3">
              <a:schemeClr val="accent2">
                <a:hueOff val="3121013"/>
                <a:satOff val="-3893"/>
                <a:lumOff val="91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7" name="ลูกศรขวา 4"/>
            <p:cNvSpPr/>
            <p:nvPr/>
          </p:nvSpPr>
          <p:spPr>
            <a:xfrm rot="16200000">
              <a:off x="3648239" y="5326956"/>
              <a:ext cx="310342" cy="5748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00" b="1" kern="1200"/>
            </a:p>
          </p:txBody>
        </p:sp>
      </p:grpSp>
      <p:grpSp>
        <p:nvGrpSpPr>
          <p:cNvPr id="68" name="กลุ่ม 93"/>
          <p:cNvGrpSpPr/>
          <p:nvPr/>
        </p:nvGrpSpPr>
        <p:grpSpPr>
          <a:xfrm rot="5400000">
            <a:off x="4478518" y="1254937"/>
            <a:ext cx="808047" cy="876608"/>
            <a:chOff x="3516002" y="5459193"/>
            <a:chExt cx="808047" cy="361247"/>
          </a:xfrm>
        </p:grpSpPr>
        <p:sp>
          <p:nvSpPr>
            <p:cNvPr id="69" name="ลูกศรขวา 94"/>
            <p:cNvSpPr/>
            <p:nvPr/>
          </p:nvSpPr>
          <p:spPr>
            <a:xfrm rot="16200000">
              <a:off x="3981506" y="5477896"/>
              <a:ext cx="206076" cy="479011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3121013"/>
                <a:satOff val="-3893"/>
                <a:lumOff val="915"/>
                <a:alphaOff val="0"/>
              </a:schemeClr>
            </a:fillRef>
            <a:effectRef idx="3">
              <a:schemeClr val="accent2">
                <a:hueOff val="3121013"/>
                <a:satOff val="-3893"/>
                <a:lumOff val="91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0" name="ลูกศรขวา 4"/>
            <p:cNvSpPr/>
            <p:nvPr/>
          </p:nvSpPr>
          <p:spPr>
            <a:xfrm rot="16200000">
              <a:off x="3648239" y="5326956"/>
              <a:ext cx="310342" cy="5748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00" b="1" kern="1200"/>
            </a:p>
          </p:txBody>
        </p:sp>
      </p:grpSp>
      <p:sp>
        <p:nvSpPr>
          <p:cNvPr id="71" name="ลูกศรโค้งซ้าย 96"/>
          <p:cNvSpPr/>
          <p:nvPr/>
        </p:nvSpPr>
        <p:spPr>
          <a:xfrm>
            <a:off x="8828058" y="2019795"/>
            <a:ext cx="536479" cy="648695"/>
          </a:xfrm>
          <a:prstGeom prst="curvedLef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756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609600" y="1143000"/>
            <a:ext cx="7924800" cy="5486400"/>
            <a:chOff x="1468910" y="838200"/>
            <a:chExt cx="5478937" cy="4772024"/>
          </a:xfrm>
        </p:grpSpPr>
        <p:pic>
          <p:nvPicPr>
            <p:cNvPr id="15362" name="Picture 2" descr="D:\Usres\seksan\AppData\Local\Temp\SNAGHTML8ba95b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583" t="5958" r="12237" b="26712"/>
            <a:stretch/>
          </p:blipFill>
          <p:spPr bwMode="auto">
            <a:xfrm>
              <a:off x="2577151" y="838200"/>
              <a:ext cx="4370696" cy="3302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366" name="Picture 6" descr="D:\Usres\seksan\AppData\Local\Temp\SNAGHTML8ddd81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682" t="34198" r="66233" b="43281"/>
            <a:stretch/>
          </p:blipFill>
          <p:spPr bwMode="auto">
            <a:xfrm>
              <a:off x="2577151" y="2819400"/>
              <a:ext cx="916675" cy="9416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6" descr="D:\Usres\seksan\AppData\Local\Temp\SNAGHTML8ddd81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503" t="34198" r="51674" b="30933"/>
            <a:stretch/>
          </p:blipFill>
          <p:spPr bwMode="auto">
            <a:xfrm>
              <a:off x="3519984" y="2561230"/>
              <a:ext cx="900752" cy="14580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7" descr="D:\Usres\seksan\AppData\Local\Temp\SNAGHTML8ddd81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31442" r="37853" b="45058"/>
            <a:stretch/>
          </p:blipFill>
          <p:spPr bwMode="auto">
            <a:xfrm>
              <a:off x="4495800" y="2879679"/>
              <a:ext cx="738118" cy="9826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8" descr="D:\Usres\seksan\AppData\Local\Temp\SNAGHTML8ddd81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699" t="31442" r="20681" b="42501"/>
            <a:stretch/>
          </p:blipFill>
          <p:spPr bwMode="auto">
            <a:xfrm>
              <a:off x="5233918" y="2745475"/>
              <a:ext cx="1009934" cy="10895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368" name="Picture 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68910" y="872126"/>
              <a:ext cx="1104900" cy="42594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369" name="Picture 9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2" r="81990" b="41901"/>
            <a:stretch/>
          </p:blipFill>
          <p:spPr bwMode="auto">
            <a:xfrm>
              <a:off x="2624776" y="4157592"/>
              <a:ext cx="731365" cy="9739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9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518" t="24576" r="59146" b="2128"/>
            <a:stretch/>
          </p:blipFill>
          <p:spPr bwMode="auto">
            <a:xfrm>
              <a:off x="3499016" y="4121908"/>
              <a:ext cx="942975" cy="1228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Picture 9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362" t="24576" r="39750" b="11219"/>
            <a:stretch/>
          </p:blipFill>
          <p:spPr bwMode="auto">
            <a:xfrm>
              <a:off x="4486275" y="4150483"/>
              <a:ext cx="790575" cy="1076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Picture 9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727" r="19711" b="11219"/>
            <a:stretch/>
          </p:blipFill>
          <p:spPr bwMode="auto">
            <a:xfrm>
              <a:off x="5350794" y="4121908"/>
              <a:ext cx="776181" cy="14883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5" name="Straight Arrow Connector 4"/>
            <p:cNvCxnSpPr/>
            <p:nvPr/>
          </p:nvCxnSpPr>
          <p:spPr>
            <a:xfrm>
              <a:off x="3356141" y="4581525"/>
              <a:ext cx="163843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>
              <a:off x="4423403" y="4552950"/>
              <a:ext cx="108000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>
              <a:off x="4404353" y="3314700"/>
              <a:ext cx="108000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>
            <a:xfrm>
              <a:off x="5264100" y="4562475"/>
              <a:ext cx="108000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 flipV="1">
              <a:off x="5867400" y="3556380"/>
              <a:ext cx="335059" cy="601212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itle 1"/>
          <p:cNvSpPr>
            <a:spLocks noGrp="1"/>
          </p:cNvSpPr>
          <p:nvPr>
            <p:ph type="title"/>
          </p:nvPr>
        </p:nvSpPr>
        <p:spPr>
          <a:xfrm>
            <a:off x="289553" y="228600"/>
            <a:ext cx="8229600" cy="1143000"/>
          </a:xfrm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/>
          </a:bodyPr>
          <a:lstStyle/>
          <a:p>
            <a:r>
              <a:rPr lang="th-TH" altLang="zh-CN" sz="4800" b="1" dirty="0" smtClean="0">
                <a:latin typeface="TH Niramit AS" pitchFamily="2" charset="-34"/>
                <a:cs typeface="TH Niramit AS" pitchFamily="2" charset="-34"/>
              </a:rPr>
              <a:t>การจัดทำแผนงาน/โครงการแบบ</a:t>
            </a:r>
            <a:r>
              <a:rPr lang="th-TH" altLang="zh-CN" sz="4800" b="1" dirty="0" err="1" smtClean="0">
                <a:latin typeface="TH Niramit AS" pitchFamily="2" charset="-34"/>
                <a:cs typeface="TH Niramit AS" pitchFamily="2" charset="-34"/>
              </a:rPr>
              <a:t>บูรณา</a:t>
            </a:r>
            <a:r>
              <a:rPr lang="th-TH" altLang="zh-CN" sz="4800" b="1" dirty="0" smtClean="0">
                <a:latin typeface="TH Niramit AS" pitchFamily="2" charset="-34"/>
                <a:cs typeface="TH Niramit AS" pitchFamily="2" charset="-34"/>
              </a:rPr>
              <a:t>การ</a:t>
            </a:r>
            <a:endParaRPr lang="zh-CN" altLang="en-US" sz="4800" b="1" dirty="0"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6040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78886" y="2715183"/>
            <a:ext cx="2469467" cy="2686260"/>
            <a:chOff x="-137734" y="2084077"/>
            <a:chExt cx="2469467" cy="2686260"/>
          </a:xfrm>
        </p:grpSpPr>
        <p:pic>
          <p:nvPicPr>
            <p:cNvPr id="17410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73" t="30925" r="59320" b="22345"/>
            <a:stretch/>
          </p:blipFill>
          <p:spPr bwMode="auto">
            <a:xfrm>
              <a:off x="-137734" y="2125868"/>
              <a:ext cx="2469467" cy="26444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8" descr="10140148-need-a-job-banner-and-icon-illustration-unemployment.jpg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>
                          <a14:foregroundMark x1="36616" y1="37846" x2="36616" y2="3784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872" y="2084077"/>
              <a:ext cx="662253" cy="823068"/>
            </a:xfrm>
            <a:prstGeom prst="rect">
              <a:avLst/>
            </a:prstGeom>
          </p:spPr>
        </p:pic>
        <p:grpSp>
          <p:nvGrpSpPr>
            <p:cNvPr id="18" name="Group 17"/>
            <p:cNvGrpSpPr/>
            <p:nvPr/>
          </p:nvGrpSpPr>
          <p:grpSpPr>
            <a:xfrm>
              <a:off x="189808" y="2486482"/>
              <a:ext cx="576064" cy="620426"/>
              <a:chOff x="6660232" y="4299385"/>
              <a:chExt cx="792088" cy="929815"/>
            </a:xfrm>
          </p:grpSpPr>
          <p:pic>
            <p:nvPicPr>
              <p:cNvPr id="19" name="Picture 18" descr="education_higher_ed_landmark.png"/>
              <p:cNvPicPr>
                <a:picLocks noChangeAspect="1"/>
              </p:cNvPicPr>
              <p:nvPr/>
            </p:nvPicPr>
            <p:blipFill>
              <a:blip r:embed="rId6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76256" y="4653136"/>
                <a:ext cx="576064" cy="576064"/>
              </a:xfrm>
              <a:prstGeom prst="rect">
                <a:avLst/>
              </a:prstGeom>
            </p:spPr>
          </p:pic>
          <p:pic>
            <p:nvPicPr>
              <p:cNvPr id="20" name="Picture 19" descr="poor_man_icon.jpg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1000" b="90000" l="10000" r="90000">
                            <a14:foregroundMark x1="48750" y1="15500" x2="48750" y2="1550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572" r="25962"/>
              <a:stretch/>
            </p:blipFill>
            <p:spPr>
              <a:xfrm>
                <a:off x="6660232" y="4299385"/>
                <a:ext cx="432048" cy="929815"/>
              </a:xfrm>
              <a:prstGeom prst="rect">
                <a:avLst/>
              </a:prstGeom>
            </p:spPr>
          </p:pic>
        </p:grpSp>
        <p:pic>
          <p:nvPicPr>
            <p:cNvPr id="26" name="Picture 25" descr="sci_logo_color-1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6998" y="3448052"/>
              <a:ext cx="556040" cy="563824"/>
            </a:xfrm>
            <a:prstGeom prst="rect">
              <a:avLst/>
            </a:prstGeom>
          </p:spPr>
        </p:pic>
      </p:grpSp>
      <p:grpSp>
        <p:nvGrpSpPr>
          <p:cNvPr id="5" name="Group 4"/>
          <p:cNvGrpSpPr/>
          <p:nvPr/>
        </p:nvGrpSpPr>
        <p:grpSpPr>
          <a:xfrm>
            <a:off x="2125640" y="1828800"/>
            <a:ext cx="5715000" cy="4297265"/>
            <a:chOff x="2125640" y="1828800"/>
            <a:chExt cx="5715000" cy="4297265"/>
          </a:xfrm>
        </p:grpSpPr>
        <p:pic>
          <p:nvPicPr>
            <p:cNvPr id="17412" name="Picture 4" descr="D:\Usres\seksan\AppData\Local\Temp\SNAGHTMLa049ef.PNG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1856" b="94588" l="11937" r="9765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79" t="10894" r="1109" b="7493"/>
            <a:stretch/>
          </p:blipFill>
          <p:spPr bwMode="auto">
            <a:xfrm>
              <a:off x="2125640" y="1828800"/>
              <a:ext cx="5715000" cy="42972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5" descr="sci_logo_color-1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1800" y="2125868"/>
              <a:ext cx="556040" cy="563824"/>
            </a:xfrm>
            <a:prstGeom prst="rect">
              <a:avLst/>
            </a:prstGeom>
          </p:spPr>
        </p:pic>
        <p:pic>
          <p:nvPicPr>
            <p:cNvPr id="7" name="Picture 6" descr="new_icon_middle_class_family.png"/>
            <p:cNvPicPr>
              <a:picLocks noChangeAspect="1"/>
            </p:cNvPicPr>
            <p:nvPr/>
          </p:nvPicPr>
          <p:blipFill>
            <a:blip r:embed="rId1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8355" y="2253801"/>
              <a:ext cx="553912" cy="553912"/>
            </a:xfrm>
            <a:prstGeom prst="ellipse">
              <a:avLst/>
            </a:prstGeom>
            <a:ln w="190500" cap="rnd">
              <a:noFill/>
              <a:prstDash val="solid"/>
            </a:ln>
            <a:effectLst/>
          </p:spPr>
        </p:pic>
        <p:pic>
          <p:nvPicPr>
            <p:cNvPr id="8" name="Picture 7" descr="10140148-need-a-job-banner-and-icon-illustration-unemployment.jpg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>
                          <a14:foregroundMark x1="36616" y1="37846" x2="36616" y2="3784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16321" y="4050121"/>
              <a:ext cx="662253" cy="823068"/>
            </a:xfrm>
            <a:prstGeom prst="rect">
              <a:avLst/>
            </a:prstGeom>
          </p:spPr>
        </p:pic>
        <p:pic>
          <p:nvPicPr>
            <p:cNvPr id="10" name="Picture 9" descr="10140148-need-a-job-banner-and-icon-illustration-unemployment.jpg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>
                          <a14:foregroundMark x1="36616" y1="37846" x2="36616" y2="3784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0228" y="4068904"/>
              <a:ext cx="662253" cy="823068"/>
            </a:xfrm>
            <a:prstGeom prst="rect">
              <a:avLst/>
            </a:prstGeom>
          </p:spPr>
        </p:pic>
        <p:pic>
          <p:nvPicPr>
            <p:cNvPr id="11" name="Picture 10" descr="10140148-need-a-job-banner-and-icon-illustration-unemployment.jpg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>
                          <a14:foregroundMark x1="36616" y1="37846" x2="36616" y2="3784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5104" y="2827830"/>
              <a:ext cx="662253" cy="823068"/>
            </a:xfrm>
            <a:prstGeom prst="rect">
              <a:avLst/>
            </a:prstGeom>
          </p:spPr>
        </p:pic>
        <p:grpSp>
          <p:nvGrpSpPr>
            <p:cNvPr id="12" name="Group 11"/>
            <p:cNvGrpSpPr/>
            <p:nvPr/>
          </p:nvGrpSpPr>
          <p:grpSpPr>
            <a:xfrm>
              <a:off x="4695108" y="3877318"/>
              <a:ext cx="576064" cy="620426"/>
              <a:chOff x="6660232" y="4299385"/>
              <a:chExt cx="792088" cy="929815"/>
            </a:xfrm>
          </p:grpSpPr>
          <p:pic>
            <p:nvPicPr>
              <p:cNvPr id="13" name="Picture 12" descr="education_higher_ed_landmark.png"/>
              <p:cNvPicPr>
                <a:picLocks noChangeAspect="1"/>
              </p:cNvPicPr>
              <p:nvPr/>
            </p:nvPicPr>
            <p:blipFill>
              <a:blip r:embed="rId6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76256" y="4653136"/>
                <a:ext cx="576064" cy="576064"/>
              </a:xfrm>
              <a:prstGeom prst="rect">
                <a:avLst/>
              </a:prstGeom>
            </p:spPr>
          </p:pic>
          <p:pic>
            <p:nvPicPr>
              <p:cNvPr id="14" name="Picture 13" descr="poor_man_icon.jpg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1000" b="90000" l="10000" r="90000">
                            <a14:foregroundMark x1="48750" y1="15500" x2="48750" y2="1550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572" r="25962"/>
              <a:stretch/>
            </p:blipFill>
            <p:spPr>
              <a:xfrm>
                <a:off x="6660232" y="4299385"/>
                <a:ext cx="432048" cy="929815"/>
              </a:xfrm>
              <a:prstGeom prst="rect">
                <a:avLst/>
              </a:prstGeom>
            </p:spPr>
          </p:pic>
        </p:grpSp>
        <p:grpSp>
          <p:nvGrpSpPr>
            <p:cNvPr id="15" name="Group 14"/>
            <p:cNvGrpSpPr/>
            <p:nvPr/>
          </p:nvGrpSpPr>
          <p:grpSpPr>
            <a:xfrm>
              <a:off x="6205736" y="2379479"/>
              <a:ext cx="576064" cy="620426"/>
              <a:chOff x="6660232" y="4299385"/>
              <a:chExt cx="792088" cy="929815"/>
            </a:xfrm>
          </p:grpSpPr>
          <p:pic>
            <p:nvPicPr>
              <p:cNvPr id="16" name="Picture 15" descr="education_higher_ed_landmark.png"/>
              <p:cNvPicPr>
                <a:picLocks noChangeAspect="1"/>
              </p:cNvPicPr>
              <p:nvPr/>
            </p:nvPicPr>
            <p:blipFill>
              <a:blip r:embed="rId6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76256" y="4653136"/>
                <a:ext cx="576064" cy="576064"/>
              </a:xfrm>
              <a:prstGeom prst="rect">
                <a:avLst/>
              </a:prstGeom>
            </p:spPr>
          </p:pic>
          <p:pic>
            <p:nvPicPr>
              <p:cNvPr id="17" name="Picture 16" descr="poor_man_icon.jpg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1000" b="90000" l="10000" r="90000">
                            <a14:foregroundMark x1="48750" y1="15500" x2="48750" y2="1550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572" r="25962"/>
              <a:stretch/>
            </p:blipFill>
            <p:spPr>
              <a:xfrm>
                <a:off x="6660232" y="4299385"/>
                <a:ext cx="432048" cy="929815"/>
              </a:xfrm>
              <a:prstGeom prst="rect">
                <a:avLst/>
              </a:prstGeom>
            </p:spPr>
          </p:pic>
        </p:grpSp>
        <p:grpSp>
          <p:nvGrpSpPr>
            <p:cNvPr id="21" name="Group 20"/>
            <p:cNvGrpSpPr/>
            <p:nvPr/>
          </p:nvGrpSpPr>
          <p:grpSpPr>
            <a:xfrm>
              <a:off x="2640826" y="5114616"/>
              <a:ext cx="576063" cy="620426"/>
              <a:chOff x="6660232" y="4299385"/>
              <a:chExt cx="792087" cy="929815"/>
            </a:xfrm>
          </p:grpSpPr>
          <p:pic>
            <p:nvPicPr>
              <p:cNvPr id="22" name="Picture 21" descr="education_higher_ed_landmark.png"/>
              <p:cNvPicPr>
                <a:picLocks noChangeAspect="1"/>
              </p:cNvPicPr>
              <p:nvPr/>
            </p:nvPicPr>
            <p:blipFill>
              <a:blip r:embed="rId6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76255" y="4653136"/>
                <a:ext cx="576064" cy="576064"/>
              </a:xfrm>
              <a:prstGeom prst="rect">
                <a:avLst/>
              </a:prstGeom>
            </p:spPr>
          </p:pic>
          <p:pic>
            <p:nvPicPr>
              <p:cNvPr id="23" name="Picture 22" descr="poor_man_icon.jpg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1000" b="90000" l="10000" r="90000">
                            <a14:foregroundMark x1="48750" y1="15500" x2="48750" y2="1550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572" r="25962"/>
              <a:stretch/>
            </p:blipFill>
            <p:spPr>
              <a:xfrm>
                <a:off x="6660232" y="4299385"/>
                <a:ext cx="432048" cy="929815"/>
              </a:xfrm>
              <a:prstGeom prst="rect">
                <a:avLst/>
              </a:prstGeom>
            </p:spPr>
          </p:pic>
        </p:grpSp>
        <p:pic>
          <p:nvPicPr>
            <p:cNvPr id="24" name="图片 27" descr="无标题666.bmp"/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420" t="44928" r="-1128" b="21696"/>
            <a:stretch>
              <a:fillRect/>
            </a:stretch>
          </p:blipFill>
          <p:spPr bwMode="auto">
            <a:xfrm>
              <a:off x="6096000" y="1828800"/>
              <a:ext cx="530259" cy="594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图片 27" descr="无标题666.bmp"/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420" t="44928" r="-1128" b="21696"/>
            <a:stretch>
              <a:fillRect/>
            </a:stretch>
          </p:blipFill>
          <p:spPr bwMode="auto">
            <a:xfrm>
              <a:off x="4392801" y="2202558"/>
              <a:ext cx="530259" cy="594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7" name="Group 26"/>
            <p:cNvGrpSpPr/>
            <p:nvPr/>
          </p:nvGrpSpPr>
          <p:grpSpPr>
            <a:xfrm>
              <a:off x="5410200" y="2907145"/>
              <a:ext cx="576064" cy="620426"/>
              <a:chOff x="6660232" y="4299385"/>
              <a:chExt cx="792088" cy="929815"/>
            </a:xfrm>
          </p:grpSpPr>
          <p:pic>
            <p:nvPicPr>
              <p:cNvPr id="28" name="Picture 27" descr="education_higher_ed_landmark.png"/>
              <p:cNvPicPr>
                <a:picLocks noChangeAspect="1"/>
              </p:cNvPicPr>
              <p:nvPr/>
            </p:nvPicPr>
            <p:blipFill>
              <a:blip r:embed="rId6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76256" y="4653136"/>
                <a:ext cx="576064" cy="576064"/>
              </a:xfrm>
              <a:prstGeom prst="rect">
                <a:avLst/>
              </a:prstGeom>
            </p:spPr>
          </p:pic>
          <p:pic>
            <p:nvPicPr>
              <p:cNvPr id="29" name="Picture 28" descr="poor_man_icon.jpg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1000" b="90000" l="10000" r="90000">
                            <a14:foregroundMark x1="48750" y1="15500" x2="48750" y2="1550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572" r="25962"/>
              <a:stretch/>
            </p:blipFill>
            <p:spPr>
              <a:xfrm>
                <a:off x="6660232" y="4299385"/>
                <a:ext cx="432048" cy="929815"/>
              </a:xfrm>
              <a:prstGeom prst="rect">
                <a:avLst/>
              </a:prstGeom>
            </p:spPr>
          </p:pic>
        </p:grpSp>
        <p:grpSp>
          <p:nvGrpSpPr>
            <p:cNvPr id="30" name="Group 29"/>
            <p:cNvGrpSpPr/>
            <p:nvPr/>
          </p:nvGrpSpPr>
          <p:grpSpPr>
            <a:xfrm>
              <a:off x="4090340" y="2956302"/>
              <a:ext cx="576064" cy="620426"/>
              <a:chOff x="6660232" y="4299385"/>
              <a:chExt cx="792088" cy="929815"/>
            </a:xfrm>
          </p:grpSpPr>
          <p:pic>
            <p:nvPicPr>
              <p:cNvPr id="31" name="Picture 30" descr="education_higher_ed_landmark.png"/>
              <p:cNvPicPr>
                <a:picLocks noChangeAspect="1"/>
              </p:cNvPicPr>
              <p:nvPr/>
            </p:nvPicPr>
            <p:blipFill>
              <a:blip r:embed="rId6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76256" y="4653136"/>
                <a:ext cx="576064" cy="576064"/>
              </a:xfrm>
              <a:prstGeom prst="rect">
                <a:avLst/>
              </a:prstGeom>
            </p:spPr>
          </p:pic>
          <p:pic>
            <p:nvPicPr>
              <p:cNvPr id="32" name="Picture 31" descr="poor_man_icon.jpg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1000" b="90000" l="10000" r="90000">
                            <a14:foregroundMark x1="48750" y1="15500" x2="48750" y2="1550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572" r="25962"/>
              <a:stretch/>
            </p:blipFill>
            <p:spPr>
              <a:xfrm>
                <a:off x="6660232" y="4299385"/>
                <a:ext cx="432048" cy="929815"/>
              </a:xfrm>
              <a:prstGeom prst="rect">
                <a:avLst/>
              </a:prstGeom>
            </p:spPr>
          </p:pic>
        </p:grpSp>
        <p:grpSp>
          <p:nvGrpSpPr>
            <p:cNvPr id="33" name="Group 32"/>
            <p:cNvGrpSpPr/>
            <p:nvPr/>
          </p:nvGrpSpPr>
          <p:grpSpPr>
            <a:xfrm>
              <a:off x="4247448" y="4815343"/>
              <a:ext cx="714281" cy="864125"/>
              <a:chOff x="6660232" y="4299385"/>
              <a:chExt cx="792088" cy="929815"/>
            </a:xfrm>
          </p:grpSpPr>
          <p:pic>
            <p:nvPicPr>
              <p:cNvPr id="34" name="Picture 33" descr="education_higher_ed_landmark.png"/>
              <p:cNvPicPr>
                <a:picLocks noChangeAspect="1"/>
              </p:cNvPicPr>
              <p:nvPr/>
            </p:nvPicPr>
            <p:blipFill>
              <a:blip r:embed="rId6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76256" y="4653136"/>
                <a:ext cx="576064" cy="576064"/>
              </a:xfrm>
              <a:prstGeom prst="rect">
                <a:avLst/>
              </a:prstGeom>
            </p:spPr>
          </p:pic>
          <p:pic>
            <p:nvPicPr>
              <p:cNvPr id="35" name="Picture 34" descr="poor_man_icon.jpg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backgroundRemoval t="1000" b="90000" l="10000" r="90000">
                            <a14:foregroundMark x1="48750" y1="15500" x2="48750" y2="1550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572" r="25962"/>
              <a:stretch/>
            </p:blipFill>
            <p:spPr>
              <a:xfrm>
                <a:off x="6660232" y="4299385"/>
                <a:ext cx="432048" cy="929815"/>
              </a:xfrm>
              <a:prstGeom prst="rect">
                <a:avLst/>
              </a:prstGeom>
            </p:spPr>
          </p:pic>
        </p:grpSp>
        <p:pic>
          <p:nvPicPr>
            <p:cNvPr id="36" name="Picture 35" descr="sci_logo_color-1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8699" y="4579960"/>
              <a:ext cx="556040" cy="563824"/>
            </a:xfrm>
            <a:prstGeom prst="rect">
              <a:avLst/>
            </a:prstGeom>
          </p:spPr>
        </p:pic>
        <p:pic>
          <p:nvPicPr>
            <p:cNvPr id="37" name="Picture 36" descr="new_icon_middle_class_family.png"/>
            <p:cNvPicPr>
              <a:picLocks noChangeAspect="1"/>
            </p:cNvPicPr>
            <p:nvPr/>
          </p:nvPicPr>
          <p:blipFill>
            <a:blip r:embed="rId1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7783" y="3836405"/>
              <a:ext cx="553912" cy="553912"/>
            </a:xfrm>
            <a:prstGeom prst="ellipse">
              <a:avLst/>
            </a:prstGeom>
            <a:ln w="190500" cap="rnd">
              <a:noFill/>
              <a:prstDash val="solid"/>
            </a:ln>
            <a:effectLst/>
          </p:spPr>
        </p:pic>
        <p:pic>
          <p:nvPicPr>
            <p:cNvPr id="38" name="Picture 37" descr="new_icon_middle_class_family.png"/>
            <p:cNvPicPr>
              <a:picLocks noChangeAspect="1"/>
            </p:cNvPicPr>
            <p:nvPr/>
          </p:nvPicPr>
          <p:blipFill>
            <a:blip r:embed="rId1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62252" y="5196637"/>
              <a:ext cx="553912" cy="553912"/>
            </a:xfrm>
            <a:prstGeom prst="ellipse">
              <a:avLst/>
            </a:prstGeom>
            <a:ln w="190500" cap="rnd">
              <a:noFill/>
              <a:prstDash val="solid"/>
            </a:ln>
            <a:effectLst/>
          </p:spPr>
        </p:pic>
        <p:pic>
          <p:nvPicPr>
            <p:cNvPr id="39" name="Picture 38" descr="new_icon_middle_class_family.png"/>
            <p:cNvPicPr>
              <a:picLocks noChangeAspect="1"/>
            </p:cNvPicPr>
            <p:nvPr/>
          </p:nvPicPr>
          <p:blipFill>
            <a:blip r:embed="rId1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3272" y="4725380"/>
              <a:ext cx="553912" cy="553912"/>
            </a:xfrm>
            <a:prstGeom prst="ellipse">
              <a:avLst/>
            </a:prstGeom>
            <a:ln w="190500" cap="rnd">
              <a:noFill/>
              <a:prstDash val="solid"/>
            </a:ln>
            <a:effectLst/>
          </p:spPr>
        </p:pic>
      </p:grpSp>
      <p:sp>
        <p:nvSpPr>
          <p:cNvPr id="40" name="Title 1"/>
          <p:cNvSpPr>
            <a:spLocks noGrp="1"/>
          </p:cNvSpPr>
          <p:nvPr>
            <p:ph type="title"/>
          </p:nvPr>
        </p:nvSpPr>
        <p:spPr>
          <a:xfrm>
            <a:off x="522256" y="685800"/>
            <a:ext cx="8229600" cy="1143000"/>
          </a:xfrm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 fontScale="90000"/>
          </a:bodyPr>
          <a:lstStyle/>
          <a:p>
            <a:r>
              <a:rPr lang="th-TH" altLang="zh-CN" sz="4800" b="1" dirty="0" smtClean="0">
                <a:latin typeface="TH Niramit AS" pitchFamily="2" charset="-34"/>
                <a:cs typeface="TH Niramit AS" pitchFamily="2" charset="-34"/>
              </a:rPr>
              <a:t>การใส่สัญลักษณ์แสดงสภาพปัญหาระดับอำเภอ</a:t>
            </a:r>
            <a:endParaRPr lang="zh-CN" altLang="en-US" sz="4800" b="1" dirty="0"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3105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98" y="0"/>
            <a:ext cx="9121502" cy="6885383"/>
          </a:xfrm>
          <a:prstGeom prst="rect">
            <a:avLst/>
          </a:prstGeom>
        </p:spPr>
      </p:pic>
      <p:sp>
        <p:nvSpPr>
          <p:cNvPr id="2" name="7-Point Star 1"/>
          <p:cNvSpPr/>
          <p:nvPr/>
        </p:nvSpPr>
        <p:spPr>
          <a:xfrm>
            <a:off x="4267201" y="2667000"/>
            <a:ext cx="3124200" cy="2286000"/>
          </a:xfrm>
          <a:prstGeom prst="star7">
            <a:avLst/>
          </a:prstGeom>
          <a:noFill/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3481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143000"/>
          </a:xfrm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/>
          </a:bodyPr>
          <a:lstStyle/>
          <a:p>
            <a:r>
              <a:rPr lang="th-TH" altLang="zh-CN" sz="4800" b="1" dirty="0" smtClean="0">
                <a:latin typeface="TH Niramit AS" pitchFamily="2" charset="-34"/>
                <a:cs typeface="TH Niramit AS" pitchFamily="2" charset="-34"/>
              </a:rPr>
              <a:t>คำแนะนำ</a:t>
            </a:r>
            <a:endParaRPr lang="zh-CN" altLang="en-US" sz="4800" b="1" dirty="0"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78" t="26719" r="14600" b="59835"/>
          <a:stretch/>
        </p:blipFill>
        <p:spPr bwMode="auto">
          <a:xfrm>
            <a:off x="838199" y="990600"/>
            <a:ext cx="7337145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606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2"/>
          <p:cNvSpPr/>
          <p:nvPr/>
        </p:nvSpPr>
        <p:spPr>
          <a:xfrm>
            <a:off x="1066800" y="1447800"/>
            <a:ext cx="7162800" cy="3581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0" b="1" dirty="0" smtClean="0">
                <a:solidFill>
                  <a:schemeClr val="tx1"/>
                </a:solidFill>
                <a:latin typeface="Adobe Song Std L" pitchFamily="18" charset="-128"/>
                <a:ea typeface="Adobe Song Std L" pitchFamily="18" charset="-128"/>
              </a:rPr>
              <a:t>Thank you </a:t>
            </a:r>
            <a:endParaRPr lang="th-TH" sz="11500" b="1" dirty="0">
              <a:solidFill>
                <a:schemeClr val="tx1"/>
              </a:solidFill>
              <a:latin typeface="Adobe Song Std L" pitchFamily="18" charset="-128"/>
              <a:ea typeface="Adobe Song Std L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43694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143000"/>
          </a:xfrm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/>
          </a:bodyPr>
          <a:lstStyle/>
          <a:p>
            <a:r>
              <a:rPr lang="th-TH" altLang="zh-CN" sz="4800" b="1" dirty="0" smtClean="0">
                <a:latin typeface="TH Niramit AS" pitchFamily="2" charset="-34"/>
                <a:cs typeface="TH Niramit AS" pitchFamily="2" charset="-34"/>
              </a:rPr>
              <a:t>คำแนะนำ</a:t>
            </a:r>
            <a:endParaRPr lang="zh-CN" altLang="en-US" sz="4800" b="1" dirty="0"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78" t="41215" r="14600" b="45539"/>
          <a:stretch/>
        </p:blipFill>
        <p:spPr bwMode="auto">
          <a:xfrm>
            <a:off x="838199" y="914400"/>
            <a:ext cx="7337145" cy="5254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428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143000"/>
          </a:xfrm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/>
          </a:bodyPr>
          <a:lstStyle/>
          <a:p>
            <a:r>
              <a:rPr lang="th-TH" altLang="zh-CN" sz="4800" b="1" dirty="0" smtClean="0">
                <a:latin typeface="TH Niramit AS" pitchFamily="2" charset="-34"/>
                <a:cs typeface="TH Niramit AS" pitchFamily="2" charset="-34"/>
              </a:rPr>
              <a:t>คำแนะนำ</a:t>
            </a:r>
            <a:endParaRPr lang="zh-CN" altLang="en-US" sz="4800" b="1" dirty="0"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78" t="55163" r="14600" b="26883"/>
          <a:stretch/>
        </p:blipFill>
        <p:spPr bwMode="auto">
          <a:xfrm>
            <a:off x="762000" y="895065"/>
            <a:ext cx="7467600" cy="5562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4956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143000"/>
          </a:xfrm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/>
          </a:bodyPr>
          <a:lstStyle/>
          <a:p>
            <a:r>
              <a:rPr lang="th-TH" altLang="zh-CN" sz="4800" b="1" dirty="0" smtClean="0">
                <a:latin typeface="TH Niramit AS" pitchFamily="2" charset="-34"/>
                <a:cs typeface="TH Niramit AS" pitchFamily="2" charset="-34"/>
              </a:rPr>
              <a:t>คำแนะนำ</a:t>
            </a:r>
            <a:endParaRPr lang="zh-CN" altLang="en-US" sz="4800" b="1" dirty="0"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78" t="73916" r="14600" b="16659"/>
          <a:stretch/>
        </p:blipFill>
        <p:spPr bwMode="auto">
          <a:xfrm>
            <a:off x="990600" y="1143000"/>
            <a:ext cx="74676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633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143000"/>
          </a:xfrm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/>
          </a:bodyPr>
          <a:lstStyle/>
          <a:p>
            <a:r>
              <a:rPr lang="th-TH" altLang="zh-CN" sz="4800" b="1" dirty="0" smtClean="0">
                <a:latin typeface="TH Niramit AS" pitchFamily="2" charset="-34"/>
                <a:cs typeface="TH Niramit AS" pitchFamily="2" charset="-34"/>
              </a:rPr>
              <a:t>คำแนะนำ</a:t>
            </a:r>
            <a:endParaRPr lang="zh-CN" altLang="en-US" sz="4800" b="1" dirty="0"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78" t="84665" r="14600" b="102"/>
          <a:stretch/>
        </p:blipFill>
        <p:spPr bwMode="auto">
          <a:xfrm>
            <a:off x="762000" y="914400"/>
            <a:ext cx="7391400" cy="5609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392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4800" y="-163776"/>
            <a:ext cx="8229600" cy="1143000"/>
          </a:xfrm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/>
          </a:bodyPr>
          <a:lstStyle/>
          <a:p>
            <a:r>
              <a:rPr lang="th-TH" altLang="zh-CN" sz="4800" b="1" dirty="0" smtClean="0">
                <a:latin typeface="TH Niramit AS" pitchFamily="2" charset="-34"/>
                <a:cs typeface="TH Niramit AS" pitchFamily="2" charset="-34"/>
              </a:rPr>
              <a:t>ส่วนที่ 1 ข้อมูลชุมชน</a:t>
            </a:r>
            <a:endParaRPr lang="zh-CN" altLang="en-US" sz="4800" b="1" dirty="0"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245358"/>
            <a:ext cx="8220075" cy="5495554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ular Callout 1"/>
          <p:cNvSpPr/>
          <p:nvPr/>
        </p:nvSpPr>
        <p:spPr>
          <a:xfrm>
            <a:off x="990600" y="685800"/>
            <a:ext cx="1524000" cy="559558"/>
          </a:xfrm>
          <a:prstGeom prst="wedgeRoundRectCallout">
            <a:avLst>
              <a:gd name="adj1" fmla="val 94689"/>
              <a:gd name="adj2" fmla="val 186891"/>
              <a:gd name="adj3" fmla="val 16667"/>
            </a:avLst>
          </a:prstGeom>
          <a:solidFill>
            <a:srgbClr val="FF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000" b="1" dirty="0" err="1" smtClean="0">
                <a:latin typeface="TH Niramit AS" pitchFamily="2" charset="-34"/>
                <a:cs typeface="TH Niramit AS" pitchFamily="2" charset="-34"/>
              </a:rPr>
              <a:t>จปฐ</a:t>
            </a:r>
            <a:r>
              <a:rPr lang="th-TH" sz="3000" b="1" dirty="0" smtClean="0">
                <a:latin typeface="TH Niramit AS" pitchFamily="2" charset="-34"/>
                <a:cs typeface="TH Niramit AS" pitchFamily="2" charset="-34"/>
              </a:rPr>
              <a:t>.</a:t>
            </a:r>
            <a:endParaRPr lang="th-TH" sz="3000" b="1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6" name="Rounded Rectangular Callout 5"/>
          <p:cNvSpPr/>
          <p:nvPr/>
        </p:nvSpPr>
        <p:spPr>
          <a:xfrm>
            <a:off x="3429000" y="685800"/>
            <a:ext cx="1524000" cy="559558"/>
          </a:xfrm>
          <a:prstGeom prst="wedgeRoundRectCallout">
            <a:avLst>
              <a:gd name="adj1" fmla="val 88421"/>
              <a:gd name="adj2" fmla="val 189330"/>
              <a:gd name="adj3" fmla="val 16667"/>
            </a:avLst>
          </a:prstGeom>
          <a:solidFill>
            <a:srgbClr val="9933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000" b="1" dirty="0" err="1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กชช</a:t>
            </a:r>
            <a:r>
              <a:rPr lang="th-TH" sz="3000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 2ค.</a:t>
            </a:r>
            <a:endParaRPr lang="th-TH" sz="3000" b="1" dirty="0">
              <a:solidFill>
                <a:schemeClr val="bg1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5410200" y="685800"/>
            <a:ext cx="1524000" cy="559558"/>
          </a:xfrm>
          <a:prstGeom prst="wedgeRoundRectCallout">
            <a:avLst>
              <a:gd name="adj1" fmla="val 98271"/>
              <a:gd name="adj2" fmla="val 191769"/>
              <a:gd name="adj3" fmla="val 16667"/>
            </a:avLst>
          </a:prstGeom>
          <a:solidFill>
            <a:srgbClr val="FF9966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000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ข้อมูลอื่นๆ</a:t>
            </a:r>
            <a:endParaRPr lang="th-TH" sz="3000" b="1" dirty="0">
              <a:solidFill>
                <a:schemeClr val="bg1"/>
              </a:solidFill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0957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143000"/>
          </a:xfrm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/>
          </a:bodyPr>
          <a:lstStyle/>
          <a:p>
            <a:r>
              <a:rPr lang="th-TH" altLang="zh-CN" sz="4800" b="1" dirty="0" smtClean="0">
                <a:latin typeface="TH Niramit AS" pitchFamily="2" charset="-34"/>
                <a:cs typeface="TH Niramit AS" pitchFamily="2" charset="-34"/>
              </a:rPr>
              <a:t>ส่วนที่ 2 </a:t>
            </a:r>
            <a:r>
              <a:rPr lang="en-US" altLang="zh-CN" sz="4800" b="1" dirty="0" smtClean="0">
                <a:latin typeface="TH Niramit AS" pitchFamily="2" charset="-34"/>
                <a:cs typeface="TH Niramit AS" pitchFamily="2" charset="-34"/>
              </a:rPr>
              <a:t>Radar Diagram</a:t>
            </a:r>
            <a:endParaRPr lang="zh-CN" altLang="en-US" sz="4800" b="1" dirty="0"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143000"/>
            <a:ext cx="7840415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6179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143000"/>
          </a:xfrm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/>
          </a:bodyPr>
          <a:lstStyle/>
          <a:p>
            <a:r>
              <a:rPr lang="th-TH" altLang="zh-CN" sz="4800" b="1" dirty="0" smtClean="0">
                <a:latin typeface="TH Niramit AS" pitchFamily="2" charset="-34"/>
                <a:cs typeface="TH Niramit AS" pitchFamily="2" charset="-34"/>
              </a:rPr>
              <a:t>ส่วนที่ </a:t>
            </a:r>
            <a:r>
              <a:rPr lang="en-US" altLang="zh-CN" sz="4800" b="1" dirty="0" smtClean="0">
                <a:latin typeface="TH Niramit AS" pitchFamily="2" charset="-34"/>
                <a:cs typeface="TH Niramit AS" pitchFamily="2" charset="-34"/>
              </a:rPr>
              <a:t>Community</a:t>
            </a:r>
            <a:r>
              <a:rPr lang="th-TH" altLang="zh-CN" sz="4800" b="1" dirty="0" smtClean="0">
                <a:latin typeface="TH Niramit AS" pitchFamily="2" charset="-34"/>
                <a:cs typeface="TH Niramit AS" pitchFamily="2" charset="-34"/>
              </a:rPr>
              <a:t> </a:t>
            </a:r>
            <a:r>
              <a:rPr lang="en-US" altLang="zh-CN" sz="4800" b="1" dirty="0" smtClean="0">
                <a:latin typeface="TH Niramit AS" pitchFamily="2" charset="-34"/>
                <a:cs typeface="TH Niramit AS" pitchFamily="2" charset="-34"/>
              </a:rPr>
              <a:t>Radar Analysis</a:t>
            </a:r>
            <a:endParaRPr lang="zh-CN" altLang="en-US" sz="4800" b="1" dirty="0"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971549"/>
            <a:ext cx="7086600" cy="5600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1713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 Inf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 Info</Template>
  <TotalTime>2680</TotalTime>
  <Words>317</Words>
  <Application>Microsoft Office PowerPoint</Application>
  <PresentationFormat>นำเสนอทางหน้าจอ (4:3)</PresentationFormat>
  <Paragraphs>117</Paragraphs>
  <Slides>20</Slides>
  <Notes>2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8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20</vt:i4>
      </vt:variant>
    </vt:vector>
  </HeadingPairs>
  <TitlesOfParts>
    <vt:vector size="29" baseType="lpstr">
      <vt:lpstr>Adobe Song Std L</vt:lpstr>
      <vt:lpstr>微软雅黑</vt:lpstr>
      <vt:lpstr>宋体</vt:lpstr>
      <vt:lpstr>Arial</vt:lpstr>
      <vt:lpstr>Calibri</vt:lpstr>
      <vt:lpstr>Cordia New</vt:lpstr>
      <vt:lpstr>IrisUPC</vt:lpstr>
      <vt:lpstr>TH Niramit AS</vt:lpstr>
      <vt:lpstr>PPT Info</vt:lpstr>
      <vt:lpstr>งานนำเสนอ PowerPoint</vt:lpstr>
      <vt:lpstr>คำแนะนำ</vt:lpstr>
      <vt:lpstr>คำแนะนำ</vt:lpstr>
      <vt:lpstr>คำแนะนำ</vt:lpstr>
      <vt:lpstr>คำแนะนำ</vt:lpstr>
      <vt:lpstr>คำแนะนำ</vt:lpstr>
      <vt:lpstr>ส่วนที่ 1 ข้อมูลชุมชน</vt:lpstr>
      <vt:lpstr>ส่วนที่ 2 Radar Diagram</vt:lpstr>
      <vt:lpstr>ส่วนที่ Community Radar Analysis</vt:lpstr>
      <vt:lpstr>ข้อควรระวัง</vt:lpstr>
      <vt:lpstr>ส่วนที่ 4 Community Radar Analysis</vt:lpstr>
      <vt:lpstr>การใส่สัญลักษณ์แสดงสภาพปัญหาระดับตำบล</vt:lpstr>
      <vt:lpstr>งานนำเสนอ PowerPoint</vt:lpstr>
      <vt:lpstr>งานนำเสนอ PowerPoint</vt:lpstr>
      <vt:lpstr>การวิเคราะห์ปัญหาของพื้นที่</vt:lpstr>
      <vt:lpstr>งานนำเสนอ PowerPoint</vt:lpstr>
      <vt:lpstr>การจัดทำแผนงาน/โครงการแบบบูรณาการ</vt:lpstr>
      <vt:lpstr>การใส่สัญลักษณ์แสดงสภาพปัญหาระดับอำเภอ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PowerPoint template, IT</dc:subject>
  <dc:creator>nitzy</dc:creator>
  <cp:keywords>IT, IT PowerPoint template, free, PowerPoint template, download, PPT template, PowerPoint templates, slideshow template, POT, POTX, Power Point template, slide show template</cp:keywords>
  <dc:description>Made by Leawo Software. To find more free PowerPoint templates, please visit http://www.leawo.com/free-powerpoint-templates/</dc:description>
  <cp:lastModifiedBy>GGG</cp:lastModifiedBy>
  <cp:revision>380</cp:revision>
  <dcterms:created xsi:type="dcterms:W3CDTF">2015-10-19T06:41:20Z</dcterms:created>
  <dcterms:modified xsi:type="dcterms:W3CDTF">2018-01-03T06:25:29Z</dcterms:modified>
  <cp:category>PowerPoint template, IT</cp:category>
</cp:coreProperties>
</file>